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93" r:id="rId4"/>
  </p:sldMasterIdLst>
  <p:notesMasterIdLst>
    <p:notesMasterId r:id="rId22"/>
  </p:notesMasterIdLst>
  <p:sldIdLst>
    <p:sldId id="256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5" r:id="rId16"/>
    <p:sldId id="272" r:id="rId17"/>
    <p:sldId id="276" r:id="rId18"/>
    <p:sldId id="273" r:id="rId19"/>
    <p:sldId id="274" r:id="rId20"/>
    <p:sldId id="262" r:id="rId21"/>
  </p:sldIdLst>
  <p:sldSz cx="12192000" cy="6858000"/>
  <p:notesSz cx="6858000" cy="9144000"/>
  <p:embeddedFontLst>
    <p:embeddedFont>
      <p:font typeface="Aptos" panose="020B0004020202020204" pitchFamily="34" charset="0"/>
      <p:regular r:id="rId23"/>
      <p:bold r:id="rId24"/>
      <p:italic r:id="rId25"/>
      <p:boldItalic r:id="rId26"/>
    </p:embeddedFont>
    <p:embeddedFont>
      <p:font typeface="Aptos Light" panose="020B0004020202020204" pitchFamily="34" charset="0"/>
      <p:regular r:id="rId27"/>
      <p:italic r:id="rId28"/>
    </p:embeddedFont>
    <p:embeddedFont>
      <p:font typeface="Aptos SemiBold" panose="020B0004020202020204" pitchFamily="34" charset="0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Space Grotesk" pitchFamily="2" charset="0"/>
      <p:regular r:id="rId36"/>
      <p:bold r:id="rId37"/>
    </p:embeddedFont>
    <p:embeddedFont>
      <p:font typeface="Space Grotesk Medium" pitchFamily="2" charset="0"/>
      <p:regular r:id="rId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63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7D"/>
    <a:srgbClr val="FF92EC"/>
    <a:srgbClr val="FEFF00"/>
    <a:srgbClr val="5B1B41"/>
    <a:srgbClr val="0196AC"/>
    <a:srgbClr val="003A75"/>
    <a:srgbClr val="0A3D3A"/>
    <a:srgbClr val="02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0A1B5D5-9B99-4C35-A422-299274C87663}" styleName="Mittlere Formatvorlage 1 - Akz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31" autoAdjust="0"/>
    <p:restoredTop sz="93743" autoAdjust="0"/>
  </p:normalViewPr>
  <p:slideViewPr>
    <p:cSldViewPr snapToGrid="0" showGuides="1">
      <p:cViewPr varScale="1">
        <p:scale>
          <a:sx n="93" d="100"/>
          <a:sy n="93" d="100"/>
        </p:scale>
        <p:origin x="66" y="2286"/>
      </p:cViewPr>
      <p:guideLst>
        <p:guide pos="3863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üne, Markus" userId="59a68971-6073-460c-abaa-c3459eee4ea8" providerId="ADAL" clId="{B5344449-7E1D-4B14-AF63-20D60E033CA2}"/>
    <pc:docChg chg="addSld delSld modSld">
      <pc:chgData name="Grüne, Markus" userId="59a68971-6073-460c-abaa-c3459eee4ea8" providerId="ADAL" clId="{B5344449-7E1D-4B14-AF63-20D60E033CA2}" dt="2024-05-05T15:36:41.378" v="10" actId="20577"/>
      <pc:docMkLst>
        <pc:docMk/>
      </pc:docMkLst>
      <pc:sldChg chg="modSp">
        <pc:chgData name="Grüne, Markus" userId="59a68971-6073-460c-abaa-c3459eee4ea8" providerId="ADAL" clId="{B5344449-7E1D-4B14-AF63-20D60E033CA2}" dt="2024-05-05T15:36:41.378" v="10" actId="20577"/>
        <pc:sldMkLst>
          <pc:docMk/>
          <pc:sldMk cId="717902291" sldId="263"/>
        </pc:sldMkLst>
        <pc:spChg chg="mod">
          <ac:chgData name="Grüne, Markus" userId="59a68971-6073-460c-abaa-c3459eee4ea8" providerId="ADAL" clId="{B5344449-7E1D-4B14-AF63-20D60E033CA2}" dt="2024-05-05T15:36:41.378" v="10" actId="20577"/>
          <ac:spMkLst>
            <pc:docMk/>
            <pc:sldMk cId="717902291" sldId="263"/>
            <ac:spMk id="11" creationId="{8690D875-3FE0-45CF-9361-5430924947D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DABE12-7F56-5040-9EA0-350342ABED27}" type="datetimeFigureOut">
              <a:rPr lang="de-DE" smtClean="0"/>
              <a:t>01.05.2024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454E5-81EE-724C-AC2F-C3D3FCCFE80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2497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C9AF77B7-E9E1-3191-E44F-CDB683BDD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57724" y="0"/>
            <a:ext cx="7534276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/>
            </a:lvl1pPr>
          </a:lstStyle>
          <a:p>
            <a:endParaRPr lang="de-DE"/>
          </a:p>
        </p:txBody>
      </p:sp>
      <p:sp>
        <p:nvSpPr>
          <p:cNvPr id="32" name="Bildplatzhalter 31">
            <a:extLst>
              <a:ext uri="{FF2B5EF4-FFF2-40B4-BE49-F238E27FC236}">
                <a16:creationId xmlns:a16="http://schemas.microsoft.com/office/drawing/2014/main" id="{84B88684-DCAA-AE66-2132-828DDB09FD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91836" y="0"/>
            <a:ext cx="5500164" cy="2085975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E927E185-CDDC-4B73-072A-668AF7B0B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7930662" cy="6858000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blipFill>
                  <a:blip r:embed="rId6"/>
                  <a:tile tx="0" ty="0" sx="100000" sy="100000" flip="none" algn="tl"/>
                </a:blipFill>
              </a:defRPr>
            </a:lvl1pPr>
          </a:lstStyle>
          <a:p>
            <a:endParaRPr lang="de-DE" dirty="0"/>
          </a:p>
        </p:txBody>
      </p:sp>
      <p:sp>
        <p:nvSpPr>
          <p:cNvPr id="4" name="Textplatzhalter 27">
            <a:extLst>
              <a:ext uri="{FF2B5EF4-FFF2-40B4-BE49-F238E27FC236}">
                <a16:creationId xmlns:a16="http://schemas.microsoft.com/office/drawing/2014/main" id="{39243340-3877-2436-306B-2DC37C9F774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C2AC7EA4-1059-583F-250A-F75447107FE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FEA7FA3-7FF5-44C2-B42A-9FB6A3F3CD5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66763"/>
            <a:ext cx="4845459" cy="266223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Bef>
                <a:spcPts val="1000"/>
              </a:spcBef>
              <a:defRPr lang="de-DE" sz="6000" b="0" i="0" kern="1200" spc="-30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</p:spTree>
    <p:extLst>
      <p:ext uri="{BB962C8B-B14F-4D97-AF65-F5344CB8AC3E}">
        <p14:creationId xmlns:p14="http://schemas.microsoft.com/office/powerpoint/2010/main" val="9414925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 Text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fik 33">
            <a:extLst>
              <a:ext uri="{FF2B5EF4-FFF2-40B4-BE49-F238E27FC236}">
                <a16:creationId xmlns:a16="http://schemas.microsoft.com/office/drawing/2014/main" id="{7F13BFB3-8C79-BCEF-9C68-6E7B1D78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Bildplatzhalter 29">
            <a:extLst>
              <a:ext uri="{FF2B5EF4-FFF2-40B4-BE49-F238E27FC236}">
                <a16:creationId xmlns:a16="http://schemas.microsoft.com/office/drawing/2014/main" id="{A8287053-51C2-E199-2354-96929E207E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0" y="2938463"/>
            <a:ext cx="6096000" cy="391953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38" name="Bildplatzhalter 29">
            <a:extLst>
              <a:ext uri="{FF2B5EF4-FFF2-40B4-BE49-F238E27FC236}">
                <a16:creationId xmlns:a16="http://schemas.microsoft.com/office/drawing/2014/main" id="{4E43646C-51DB-0C60-2B6F-6D860F7672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307036" y="2938463"/>
            <a:ext cx="4884964" cy="3919537"/>
          </a:xfrm>
          <a:prstGeom prst="rect">
            <a:avLst/>
          </a:prstGeom>
          <a:noFill/>
        </p:spPr>
        <p:txBody>
          <a:bodyPr anchor="ctr"/>
          <a:lstStyle>
            <a:lvl1pPr marL="0" indent="0" algn="ctr">
              <a:buNone/>
              <a:defRPr sz="1300">
                <a:solidFill>
                  <a:schemeClr val="tx1"/>
                </a:solidFill>
              </a:defRPr>
            </a:lvl1pPr>
          </a:lstStyle>
          <a:p>
            <a:endParaRPr lang="de-DE"/>
          </a:p>
        </p:txBody>
      </p:sp>
      <p:sp>
        <p:nvSpPr>
          <p:cNvPr id="30" name="Bildplatzhalter 29">
            <a:extLst>
              <a:ext uri="{FF2B5EF4-FFF2-40B4-BE49-F238E27FC236}">
                <a16:creationId xmlns:a16="http://schemas.microsoft.com/office/drawing/2014/main" id="{FF60BC15-7608-FAF4-2730-43E47BB0F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738563" y="2938463"/>
            <a:ext cx="4905375" cy="3919537"/>
          </a:xfrm>
          <a:prstGeom prst="rect">
            <a:avLst/>
          </a:pr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3" name="Textplatzhalter 10">
            <a:extLst>
              <a:ext uri="{FF2B5EF4-FFF2-40B4-BE49-F238E27FC236}">
                <a16:creationId xmlns:a16="http://schemas.microsoft.com/office/drawing/2014/main" id="{051C44A6-7E02-A5B9-37FF-388E11D6FA4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49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1</a:t>
            </a:r>
          </a:p>
        </p:txBody>
      </p:sp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EE4CF6F8-50D2-9D41-E676-43E83842AC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22A3534A-973E-CCDD-00B6-B8AFB8EC5E78}"/>
              </a:ext>
            </a:extLst>
          </p:cNvPr>
          <p:cNvCxnSpPr>
            <a:cxnSpLocks/>
          </p:cNvCxnSpPr>
          <p:nvPr userDrawn="1"/>
        </p:nvCxnSpPr>
        <p:spPr>
          <a:xfrm>
            <a:off x="552449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F7E9B409-6DA5-2927-BE10-A50B034CA93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355685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2</a:t>
            </a:r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3FAA3FCD-E241-C2A4-FF0B-F01F70542F4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355685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8" name="Gerade Verbindung 7">
            <a:extLst>
              <a:ext uri="{FF2B5EF4-FFF2-40B4-BE49-F238E27FC236}">
                <a16:creationId xmlns:a16="http://schemas.microsoft.com/office/drawing/2014/main" id="{2C3ADB93-AAFF-ABE9-E9E8-0F2A2E0099D1}"/>
              </a:ext>
            </a:extLst>
          </p:cNvPr>
          <p:cNvCxnSpPr>
            <a:cxnSpLocks/>
          </p:cNvCxnSpPr>
          <p:nvPr userDrawn="1"/>
        </p:nvCxnSpPr>
        <p:spPr>
          <a:xfrm>
            <a:off x="3355685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platzhalter 10">
            <a:extLst>
              <a:ext uri="{FF2B5EF4-FFF2-40B4-BE49-F238E27FC236}">
                <a16:creationId xmlns:a16="http://schemas.microsoft.com/office/drawing/2014/main" id="{BB6F2DCF-3735-F372-A794-F167A169EC2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91249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3</a:t>
            </a:r>
          </a:p>
        </p:txBody>
      </p:sp>
      <p:sp>
        <p:nvSpPr>
          <p:cNvPr id="10" name="Textplatzhalter 10">
            <a:extLst>
              <a:ext uri="{FF2B5EF4-FFF2-40B4-BE49-F238E27FC236}">
                <a16:creationId xmlns:a16="http://schemas.microsoft.com/office/drawing/2014/main" id="{771EE520-165C-4EC6-E5E2-85C71BE2CB3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91249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367E33AF-CEFD-6CCE-6FB5-B0AAF7AF6600}"/>
              </a:ext>
            </a:extLst>
          </p:cNvPr>
          <p:cNvCxnSpPr>
            <a:cxnSpLocks/>
          </p:cNvCxnSpPr>
          <p:nvPr userDrawn="1"/>
        </p:nvCxnSpPr>
        <p:spPr>
          <a:xfrm>
            <a:off x="6191249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B60EBBC3-7A5E-06E0-DDFC-A19C0F48519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6049" y="1638301"/>
            <a:ext cx="2600325" cy="2857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Subhead</a:t>
            </a:r>
            <a:r>
              <a:rPr lang="de-DE" dirty="0"/>
              <a:t> 4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16736E43-7DE6-6209-2F58-361E3C01CB7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36049" y="2105026"/>
            <a:ext cx="2600325" cy="6096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66BAAFBF-0742-FC7F-F788-80A0635B1BDE}"/>
              </a:ext>
            </a:extLst>
          </p:cNvPr>
          <p:cNvCxnSpPr>
            <a:cxnSpLocks/>
          </p:cNvCxnSpPr>
          <p:nvPr userDrawn="1"/>
        </p:nvCxnSpPr>
        <p:spPr>
          <a:xfrm>
            <a:off x="9036049" y="2000251"/>
            <a:ext cx="2600325" cy="0"/>
          </a:xfrm>
          <a:prstGeom prst="line">
            <a:avLst/>
          </a:prstGeom>
          <a:ln>
            <a:solidFill>
              <a:srgbClr val="0A3D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EA3069AD-9AAC-4D7E-8A81-0E3BDD05C9F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421317"/>
            <a:ext cx="11083923" cy="2073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1" name="Textplatzhalter 6">
            <a:extLst>
              <a:ext uri="{FF2B5EF4-FFF2-40B4-BE49-F238E27FC236}">
                <a16:creationId xmlns:a16="http://schemas.microsoft.com/office/drawing/2014/main" id="{11CC960D-A208-FE78-605A-D9818BE62DC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3" name="Fußzeilenplatzhalter 2">
            <a:extLst>
              <a:ext uri="{FF2B5EF4-FFF2-40B4-BE49-F238E27FC236}">
                <a16:creationId xmlns:a16="http://schemas.microsoft.com/office/drawing/2014/main" id="{F85F6DF1-A066-4B37-85D1-DEF6EB0EDC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24" name="Foliennummernplatzhalter 3">
            <a:extLst>
              <a:ext uri="{FF2B5EF4-FFF2-40B4-BE49-F238E27FC236}">
                <a16:creationId xmlns:a16="http://schemas.microsoft.com/office/drawing/2014/main" id="{5FFBE014-A60C-4B2C-9544-918644FC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5" name="Datumsplatzhalter 3">
            <a:extLst>
              <a:ext uri="{FF2B5EF4-FFF2-40B4-BE49-F238E27FC236}">
                <a16:creationId xmlns:a16="http://schemas.microsoft.com/office/drawing/2014/main" id="{442EF56B-0129-40EF-8C37-A0715B79FF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FA782F6C-0CED-49AD-BD9D-055FDCD81F3F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90C4DA8-8B5D-4D1F-9B43-826F7FA092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28646"/>
            <a:ext cx="11083923" cy="481007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1731835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5181" y="0"/>
            <a:ext cx="6938156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/>
            </a:lvl1pPr>
          </a:lstStyle>
          <a:p>
            <a:endParaRPr lang="de-DE" dirty="0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A24165E-5E25-0A29-6257-39A411059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0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AC5481C9-E965-4645-49AC-AB9D5D050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450839"/>
            <a:ext cx="5543550" cy="97816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Einleitender Text kann hier platziert werden.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5B5059A5-3416-4D99-C172-114E0974D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52450" y="3666322"/>
            <a:ext cx="5543550" cy="26421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3B2118D2-CE93-A711-0D2A-EFA44EDD868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7219949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E4445D6D-3756-DAA0-5E15-E64C794291D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E7546080-1F8D-4732-A7A2-0CFCA134B6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3F6B18FB-1DB6-4471-8F56-488E69BCAF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3B2ECAE3-05B9-4026-BF16-5D993F78F7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F983158-5555-4B4F-863C-BC357AD09025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9129B55-30EF-4E44-8746-A265395234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28650"/>
            <a:ext cx="7279306" cy="49222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0184855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F0D7C095-9344-5D5F-CF7F-D94DE7995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-1422020" y="0"/>
            <a:ext cx="6993279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/>
            </a:lvl1pPr>
          </a:lstStyle>
          <a:p>
            <a:endParaRPr lang="de-DE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8A24165E-5E25-0A29-6257-39A4110591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2471737" y="0"/>
            <a:ext cx="972026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 algn="r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13" name="Textplatzhalter 17">
            <a:extLst>
              <a:ext uri="{FF2B5EF4-FFF2-40B4-BE49-F238E27FC236}">
                <a16:creationId xmlns:a16="http://schemas.microsoft.com/office/drawing/2014/main" id="{AC5481C9-E965-4645-49AC-AB9D5D05023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09855" y="1682978"/>
            <a:ext cx="554355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5B5059A5-3416-4D99-C172-114E0974DC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09855" y="2450586"/>
            <a:ext cx="5543550" cy="385793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ist Platz für Fließtext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5E6A485-F1EF-BABA-FBF5-C6A38F4C863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09854" y="421317"/>
            <a:ext cx="5543549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B5DB9C2-B417-C596-41E3-9C42D033DF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8099126D-5663-401B-9381-E54B0BBE89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3D12500F-0806-4222-B0FB-F7ABA7DB29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5B7E64EC-031B-497A-823D-04957113B7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506C6C08-556F-49F0-83EE-46E60784777C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0602BAF-731F-4B75-89EA-518D6A31A9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636690"/>
            <a:ext cx="5557403" cy="481012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18377099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DDD7A40-E050-47A4-AE01-DC5EE7E81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abellenplatzhalter 11">
            <a:extLst>
              <a:ext uri="{FF2B5EF4-FFF2-40B4-BE49-F238E27FC236}">
                <a16:creationId xmlns:a16="http://schemas.microsoft.com/office/drawing/2014/main" id="{F1DE2584-7E3B-A6A1-6E44-6F02B2534982}"/>
              </a:ext>
            </a:extLst>
          </p:cNvPr>
          <p:cNvSpPr>
            <a:spLocks noGrp="1"/>
          </p:cNvSpPr>
          <p:nvPr>
            <p:ph type="tbl" sz="quarter" idx="20"/>
          </p:nvPr>
        </p:nvSpPr>
        <p:spPr>
          <a:xfrm>
            <a:off x="552450" y="1563554"/>
            <a:ext cx="11132326" cy="47604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5" name="Textplatzhalter 17">
            <a:extLst>
              <a:ext uri="{FF2B5EF4-FFF2-40B4-BE49-F238E27FC236}">
                <a16:creationId xmlns:a16="http://schemas.microsoft.com/office/drawing/2014/main" id="{B71F3A5A-F24C-A6E9-A5C3-4ABAC252B7B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1132325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FD32377E-5367-4A02-BE42-771B72D8E8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F92732BB-6147-464F-B9E7-96DE286377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Datumsplatzhalter 3">
            <a:extLst>
              <a:ext uri="{FF2B5EF4-FFF2-40B4-BE49-F238E27FC236}">
                <a16:creationId xmlns:a16="http://schemas.microsoft.com/office/drawing/2014/main" id="{D3091CA1-01C7-454A-B814-36FC11F9CF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32E94F29-7D1E-496E-B98A-77C81788F965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241D15B-FAB4-4591-8975-D422410A431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15089"/>
            <a:ext cx="11132325" cy="4810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chemeClr val="accent4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Headline</a:t>
            </a:r>
          </a:p>
        </p:txBody>
      </p:sp>
    </p:spTree>
    <p:extLst>
      <p:ext uri="{BB962C8B-B14F-4D97-AF65-F5344CB8AC3E}">
        <p14:creationId xmlns:p14="http://schemas.microsoft.com/office/powerpoint/2010/main" val="286983052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halt ohne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80F3EEF3-622E-8C29-4FCD-72475C1FF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1514169"/>
            <a:ext cx="10294708" cy="479435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342900" indent="-342900">
              <a:lnSpc>
                <a:spcPts val="2200"/>
              </a:lnSpc>
              <a:buFont typeface="Arial" panose="020B0604020202020204" pitchFamily="34" charset="0"/>
              <a:buChar char="•"/>
              <a:defRPr sz="2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  <a:lvl2pPr>
              <a:defRPr lang="de-DE" sz="2800" b="0" i="0" kern="1200" spc="0" dirty="0" smtClean="0">
                <a:solidFill>
                  <a:srgbClr val="003A75"/>
                </a:solidFill>
                <a:latin typeface="Aptos Light" panose="020B0004020202020204" pitchFamily="34" charset="0"/>
                <a:ea typeface="+mn-ea"/>
                <a:cs typeface="Space Grotesk Medium" pitchFamily="2" charset="77"/>
              </a:defRPr>
            </a:lvl2pPr>
            <a:lvl3pPr>
              <a:defRPr lang="de-DE" sz="2800" b="0" i="0" kern="1200" spc="0" dirty="0" smtClean="0">
                <a:solidFill>
                  <a:srgbClr val="003A75"/>
                </a:solidFill>
                <a:latin typeface="Aptos Light" panose="020B0004020202020204" pitchFamily="34" charset="0"/>
                <a:ea typeface="+mn-ea"/>
                <a:cs typeface="Space Grotesk Medium" pitchFamily="2" charset="77"/>
              </a:defRPr>
            </a:lvl3pPr>
            <a:lvl4pPr>
              <a:defRPr lang="de-DE" sz="2800" b="0" i="0" kern="1200" spc="0" dirty="0">
                <a:solidFill>
                  <a:srgbClr val="003A75"/>
                </a:solidFill>
                <a:latin typeface="Aptos Light" panose="020B0004020202020204" pitchFamily="34" charset="0"/>
                <a:ea typeface="+mn-ea"/>
                <a:cs typeface="Space Grotesk Medium" pitchFamily="2" charset="77"/>
              </a:defRPr>
            </a:lvl4pPr>
          </a:lstStyle>
          <a:p>
            <a:pPr lvl="0"/>
            <a:r>
              <a:rPr lang="de-DE" dirty="0"/>
              <a:t>Weiterführende Informationen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32DB42F1-B010-9622-F0BC-498DEF2148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294708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B5069403-4579-4460-9B1F-B80D8F5156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>
                <a:solidFill>
                  <a:schemeClr val="tx1"/>
                </a:solidFill>
              </a:rPr>
              <a:t>Frankfurt</a:t>
            </a:r>
            <a:r>
              <a:rPr lang="en-US"/>
              <a:t> University of Applied Sciences</a:t>
            </a:r>
            <a:endParaRPr lang="de-DE" dirty="0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FAF90DF9-3488-4A04-A745-6AAD72C42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34EE6ABE-D24E-4D5A-9F14-78D2D7020E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tx1"/>
                </a:solidFill>
              </a:defRPr>
            </a:lvl1pPr>
          </a:lstStyle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91C8841-D636-421D-9333-ED79E95E7A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28649"/>
            <a:ext cx="10294708" cy="4810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70623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ED72FD9B-DD1E-43B4-BB1B-71FE31BAF3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691668"/>
            <a:ext cx="8899122" cy="368419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220584"/>
            <a:ext cx="8899120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DD74AA5E-8041-AAAD-F940-8085E8848A9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47619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7C4E6325-C260-460A-9161-B4D8A38A0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CE3AD894-B51B-46A6-88EA-080B62A049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C8FF2EBD-B1CE-4529-9B64-681FBE0AAA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B9A758C-178A-46F3-847F-F46DD55405D7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D21E13A-EC60-4F01-ADAF-9F62C7EDFE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28649"/>
            <a:ext cx="10476191" cy="4810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chemeClr val="accent4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23900387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e-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9F839798-345F-4A2E-9974-459B64E57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3706460"/>
            <a:ext cx="8998875" cy="261045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91176907-8A5B-8DD1-8BE3-3DD7899E09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2694339"/>
            <a:ext cx="8998875" cy="4528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1" i="0" spc="0">
                <a:solidFill>
                  <a:schemeClr val="bg1"/>
                </a:solidFill>
                <a:latin typeface="Aptos SemiBold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Intro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49" y="2220584"/>
            <a:ext cx="8998873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EDF0658-3368-7C96-5910-261EDE2129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596519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220DC84E-2261-4795-BC31-F9C2DA3199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EBF398A5-3733-4EB1-A5F6-32A97FC9A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14027995-CA70-4204-AA2D-83E1C5BCCF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D66BB682-45AC-4411-9ACA-8F388746257F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AEF902-1399-4B89-A661-ADD804D81E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20711"/>
            <a:ext cx="10596518" cy="496256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chemeClr val="accent4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7768875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ohne Farb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fik 17">
            <a:extLst>
              <a:ext uri="{FF2B5EF4-FFF2-40B4-BE49-F238E27FC236}">
                <a16:creationId xmlns:a16="http://schemas.microsoft.com/office/drawing/2014/main" id="{80F3EEF3-622E-8C29-4FCD-72475C1FFE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105025"/>
            <a:ext cx="4836229" cy="42034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ts val="2200"/>
              </a:lnSpc>
              <a:buFont typeface="Arial" panose="020B0604020202020204" pitchFamily="34" charset="0"/>
              <a:buChar char="•"/>
              <a:defRPr lang="de-DE" sz="1800" b="0" i="0" kern="1200" spc="0" dirty="0">
                <a:solidFill>
                  <a:srgbClr val="003A75"/>
                </a:solidFill>
                <a:latin typeface="Aptos Light" panose="020B0004020202020204" pitchFamily="34" charset="0"/>
                <a:ea typeface="+mn-ea"/>
                <a:cs typeface="Space Grotesk Medium" pitchFamily="2" charset="77"/>
              </a:defRPr>
            </a:lvl1pPr>
            <a:lvl2pPr>
              <a:defRPr lang="de-DE" sz="1800" b="0" i="0" kern="1200" spc="0" dirty="0" smtClean="0">
                <a:solidFill>
                  <a:srgbClr val="003A75"/>
                </a:solidFill>
                <a:latin typeface="Aptos Light" panose="020B0004020202020204" pitchFamily="34" charset="0"/>
                <a:ea typeface="+mn-ea"/>
                <a:cs typeface="Space Grotesk Medium" pitchFamily="2" charset="77"/>
              </a:defRPr>
            </a:lvl2pPr>
            <a:lvl3pPr>
              <a:defRPr lang="de-DE" sz="1800" b="0" i="0" kern="1200" spc="0" dirty="0">
                <a:solidFill>
                  <a:srgbClr val="003A75"/>
                </a:solidFill>
                <a:latin typeface="Aptos Light" panose="020B0004020202020204" pitchFamily="34" charset="0"/>
                <a:ea typeface="+mn-ea"/>
                <a:cs typeface="Space Grotesk Medium" pitchFamily="2" charset="77"/>
              </a:defRPr>
            </a:lvl3pPr>
            <a:lvl4pPr>
              <a:defRPr lang="de-DE" sz="1800" b="0" i="0" kern="1200" spc="0" dirty="0">
                <a:solidFill>
                  <a:srgbClr val="003A75"/>
                </a:solidFill>
                <a:latin typeface="Aptos Light" panose="020B0004020202020204" pitchFamily="34" charset="0"/>
                <a:ea typeface="+mn-ea"/>
                <a:cs typeface="Space Grotesk Medium" pitchFamily="2" charset="77"/>
              </a:defRPr>
            </a:lvl4pPr>
          </a:lstStyle>
          <a:p>
            <a:pPr lvl="0"/>
            <a:r>
              <a:rPr lang="de-DE" dirty="0"/>
              <a:t>Weiterführende Informationen</a:t>
            </a:r>
          </a:p>
          <a:p>
            <a:pPr marL="685800" lvl="1" indent="-285750" algn="l" defTabSz="914400" rtl="0" eaLnBrk="1" latinLnBrk="0" hangingPunct="1">
              <a:lnSpc>
                <a:spcPts val="2200"/>
              </a:lnSpc>
              <a:spcBef>
                <a:spcPts val="1000"/>
              </a:spcBef>
            </a:pPr>
            <a:r>
              <a:rPr lang="de-DE" dirty="0"/>
              <a:t>Zweite Ebene</a:t>
            </a:r>
          </a:p>
          <a:p>
            <a:pPr marL="1143000" lvl="2" indent="-285750" algn="l" defTabSz="914400" rtl="0" eaLnBrk="1" latinLnBrk="0" hangingPunct="1">
              <a:lnSpc>
                <a:spcPts val="2200"/>
              </a:lnSpc>
              <a:spcBef>
                <a:spcPts val="1000"/>
              </a:spcBef>
            </a:pPr>
            <a:r>
              <a:rPr lang="de-DE" dirty="0"/>
              <a:t>Dritte Ebene</a:t>
            </a:r>
          </a:p>
          <a:p>
            <a:pPr marL="1600200" lvl="3" indent="-285750" algn="l" defTabSz="914400" rtl="0" eaLnBrk="1" latinLnBrk="0" hangingPunct="1">
              <a:lnSpc>
                <a:spcPts val="2200"/>
              </a:lnSpc>
              <a:spcBef>
                <a:spcPts val="1000"/>
              </a:spcBef>
            </a:pPr>
            <a:r>
              <a:rPr lang="de-DE" dirty="0"/>
              <a:t>Vierte Ebene</a:t>
            </a:r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24F46692-199A-CC14-9B4E-1FED1AAABDC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0929" y="2105025"/>
            <a:ext cx="4836229" cy="420349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85750" indent="-285750">
              <a:lnSpc>
                <a:spcPts val="2200"/>
              </a:lnSpc>
              <a:buFont typeface="Arial" panose="020B0604020202020204" pitchFamily="34" charset="0"/>
              <a:buChar char="•"/>
              <a:defRPr sz="1800" b="0" i="0" spc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  <a:lvl2pPr marL="685800" indent="-285750" algn="l" defTabSz="914400" rtl="0" eaLnBrk="1" latinLnBrk="0" hangingPunct="1">
              <a:lnSpc>
                <a:spcPts val="2200"/>
              </a:lnSpc>
              <a:spcBef>
                <a:spcPts val="1000"/>
              </a:spcBef>
              <a:defRPr lang="de-DE" sz="1800" b="0" i="0" kern="1200" spc="0" dirty="0" smtClean="0">
                <a:solidFill>
                  <a:srgbClr val="003A75"/>
                </a:solidFill>
                <a:latin typeface="Aptos Light" panose="020B0004020202020204" pitchFamily="34" charset="0"/>
                <a:ea typeface="+mn-ea"/>
                <a:cs typeface="Space Grotesk Medium" pitchFamily="2" charset="77"/>
              </a:defRPr>
            </a:lvl2pPr>
            <a:lvl3pPr marL="1143000" indent="-285750" algn="l" defTabSz="914400" rtl="0" eaLnBrk="1" latinLnBrk="0" hangingPunct="1">
              <a:lnSpc>
                <a:spcPts val="2200"/>
              </a:lnSpc>
              <a:spcBef>
                <a:spcPts val="1000"/>
              </a:spcBef>
              <a:defRPr lang="de-DE" sz="1800" b="0" i="0" kern="1200" spc="0" dirty="0" smtClean="0">
                <a:solidFill>
                  <a:srgbClr val="003A75"/>
                </a:solidFill>
                <a:latin typeface="Aptos Light" panose="020B0004020202020204" pitchFamily="34" charset="0"/>
                <a:ea typeface="+mn-ea"/>
                <a:cs typeface="Space Grotesk Medium" pitchFamily="2" charset="77"/>
              </a:defRPr>
            </a:lvl3pPr>
            <a:lvl4pPr marL="1600200" indent="-285750" algn="l" defTabSz="914400" rtl="0" eaLnBrk="1" latinLnBrk="0" hangingPunct="1">
              <a:lnSpc>
                <a:spcPts val="2200"/>
              </a:lnSpc>
              <a:spcBef>
                <a:spcPts val="1000"/>
              </a:spcBef>
              <a:defRPr lang="de-DE" sz="1800" b="0" i="0" kern="1200" spc="0" dirty="0">
                <a:solidFill>
                  <a:srgbClr val="003A75"/>
                </a:solidFill>
                <a:latin typeface="Aptos Light" panose="020B0004020202020204" pitchFamily="34" charset="0"/>
                <a:ea typeface="+mn-ea"/>
                <a:cs typeface="Space Grotesk Medium" pitchFamily="2" charset="77"/>
              </a:defRPr>
            </a:lvl4pPr>
          </a:lstStyle>
          <a:p>
            <a:pPr lvl="0"/>
            <a:r>
              <a:rPr lang="de-DE" dirty="0"/>
              <a:t>Weiterführende Informationen</a:t>
            </a:r>
          </a:p>
          <a:p>
            <a:pPr marL="685800" lvl="1" indent="-285750" algn="l" defTabSz="914400" rtl="0" eaLnBrk="1" latinLnBrk="0" hangingPunct="1">
              <a:lnSpc>
                <a:spcPts val="2200"/>
              </a:lnSpc>
              <a:spcBef>
                <a:spcPts val="1000"/>
              </a:spcBef>
            </a:pPr>
            <a:r>
              <a:rPr lang="de-DE" dirty="0"/>
              <a:t>Zweite Ebene</a:t>
            </a:r>
          </a:p>
          <a:p>
            <a:pPr marL="1143000" lvl="2" indent="-285750" algn="l" defTabSz="914400" rtl="0" eaLnBrk="1" latinLnBrk="0" hangingPunct="1">
              <a:lnSpc>
                <a:spcPts val="2200"/>
              </a:lnSpc>
              <a:spcBef>
                <a:spcPts val="1000"/>
              </a:spcBef>
            </a:pPr>
            <a:r>
              <a:rPr lang="de-DE" dirty="0"/>
              <a:t>Dritte Ebene</a:t>
            </a:r>
          </a:p>
          <a:p>
            <a:pPr marL="1600200" lvl="3" indent="-285750" algn="l" defTabSz="914400" rtl="0" eaLnBrk="1" latinLnBrk="0" hangingPunct="1">
              <a:lnSpc>
                <a:spcPts val="2200"/>
              </a:lnSpc>
              <a:spcBef>
                <a:spcPts val="1000"/>
              </a:spcBef>
            </a:pPr>
            <a:r>
              <a:rPr lang="de-DE" dirty="0"/>
              <a:t>Vierte Ebene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32DB42F1-B010-9622-F0BC-498DEF2148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294708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8CA7D369-BB98-4F2E-AA72-477DAE653D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rgbClr val="002060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Frankfurt University of Applied Sciences</a:t>
            </a:r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9B411C28-BAAE-446F-85B3-C52CAE6F82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002060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BE999E70-762E-4D51-B8E5-0976C6944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002060"/>
                </a:solidFill>
              </a:defRPr>
            </a:lvl1pPr>
          </a:lstStyle>
          <a:p>
            <a:fld id="{4B2E647E-0A3A-4A1D-8A3E-97BC48150496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D0D9653-B662-42DD-8B3B-7367C67D66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597450"/>
            <a:ext cx="10294708" cy="489719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35703682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nhalt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402948CC-8497-436D-83AC-6183B5624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3706460"/>
            <a:ext cx="4836229" cy="2233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91176907-8A5B-8DD1-8BE3-3DD7899E099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2694339"/>
            <a:ext cx="4836229" cy="4528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1" i="0" spc="0">
                <a:solidFill>
                  <a:schemeClr val="bg1"/>
                </a:solidFill>
                <a:latin typeface="Aptos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Intro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2A637577-4698-C754-7A9B-79E2088B59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412" y="3706460"/>
            <a:ext cx="4836229" cy="223364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24A8ECF1-EA01-D1B7-2A0B-DD38FF28025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92412" y="2694339"/>
            <a:ext cx="4836229" cy="45289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1" i="0" spc="0">
                <a:solidFill>
                  <a:schemeClr val="bg1"/>
                </a:solidFill>
                <a:latin typeface="Aptos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Intro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DD01202-6E8F-B739-AF5F-1549CE6EDF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92413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 err="1"/>
              <a:t>Introtext</a:t>
            </a:r>
            <a:endParaRPr lang="de-DE" dirty="0"/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FC6FF1D3-7707-2C0B-80E5-0B036A696F1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50" y="421317"/>
            <a:ext cx="1047619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15" name="Fußzeilenplatzhalter 2">
            <a:extLst>
              <a:ext uri="{FF2B5EF4-FFF2-40B4-BE49-F238E27FC236}">
                <a16:creationId xmlns:a16="http://schemas.microsoft.com/office/drawing/2014/main" id="{8741221D-0622-4AFF-8E87-EBE4FA4CD8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17" name="Foliennummernplatzhalter 3">
            <a:extLst>
              <a:ext uri="{FF2B5EF4-FFF2-40B4-BE49-F238E27FC236}">
                <a16:creationId xmlns:a16="http://schemas.microsoft.com/office/drawing/2014/main" id="{7F09203C-C306-4A6E-807A-84697354B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8" name="Datumsplatzhalter 3">
            <a:extLst>
              <a:ext uri="{FF2B5EF4-FFF2-40B4-BE49-F238E27FC236}">
                <a16:creationId xmlns:a16="http://schemas.microsoft.com/office/drawing/2014/main" id="{2C031DCA-D13A-4EB0-8A99-E3A31665BB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398A4F2-DB69-4D43-9595-9EB2F8F81A75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682374A-39A5-45F3-80E8-21E5872871E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28649"/>
            <a:ext cx="10476190" cy="4810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chemeClr val="accent4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28503208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6F0AC4F-E107-3A22-1EF0-B42A920D6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FD6F279C-CD45-7C3D-1D08-2F13BA0769D2}"/>
              </a:ext>
            </a:extLst>
          </p:cNvPr>
          <p:cNvSpPr txBox="1"/>
          <p:nvPr userDrawn="1"/>
        </p:nvSpPr>
        <p:spPr>
          <a:xfrm>
            <a:off x="12913282" y="5290956"/>
            <a:ext cx="184731" cy="36933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endParaRPr lang="de-DE" dirty="0"/>
          </a:p>
        </p:txBody>
      </p:sp>
      <p:sp>
        <p:nvSpPr>
          <p:cNvPr id="13" name="Textplatzhalter 10">
            <a:extLst>
              <a:ext uri="{FF2B5EF4-FFF2-40B4-BE49-F238E27FC236}">
                <a16:creationId xmlns:a16="http://schemas.microsoft.com/office/drawing/2014/main" id="{BC3D2969-1475-6835-281C-228E8578DD0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691669"/>
            <a:ext cx="4836229" cy="1296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4" name="Textplatzhalter 17">
            <a:extLst>
              <a:ext uri="{FF2B5EF4-FFF2-40B4-BE49-F238E27FC236}">
                <a16:creationId xmlns:a16="http://schemas.microsoft.com/office/drawing/2014/main" id="{5BBD4796-4875-F001-441C-FA25127A25F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25" name="Textplatzhalter 10">
            <a:extLst>
              <a:ext uri="{FF2B5EF4-FFF2-40B4-BE49-F238E27FC236}">
                <a16:creationId xmlns:a16="http://schemas.microsoft.com/office/drawing/2014/main" id="{2A637577-4698-C754-7A9B-79E2088B59F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192412" y="2691669"/>
            <a:ext cx="4836229" cy="129674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FDD01202-6E8F-B739-AF5F-1549CE6EDF2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192413" y="2220584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49C84989-A626-8136-00D1-484B5BBA7CA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52449" y="4660071"/>
            <a:ext cx="4836229" cy="15692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BFE8D7D9-BEA5-F7D7-BF89-FC9296A4A60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52450" y="4188987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34" name="Textplatzhalter 10">
            <a:extLst>
              <a:ext uri="{FF2B5EF4-FFF2-40B4-BE49-F238E27FC236}">
                <a16:creationId xmlns:a16="http://schemas.microsoft.com/office/drawing/2014/main" id="{7F623DF5-5924-C52B-22C1-65AF2228DAA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92412" y="4660071"/>
            <a:ext cx="4836229" cy="15692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Weiterführende Informationen</a:t>
            </a:r>
          </a:p>
        </p:txBody>
      </p:sp>
      <p:sp>
        <p:nvSpPr>
          <p:cNvPr id="35" name="Textplatzhalter 17">
            <a:extLst>
              <a:ext uri="{FF2B5EF4-FFF2-40B4-BE49-F238E27FC236}">
                <a16:creationId xmlns:a16="http://schemas.microsoft.com/office/drawing/2014/main" id="{334A3741-2554-FF89-C786-E336D4DB9C6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92413" y="4188987"/>
            <a:ext cx="4836228" cy="27051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Subheadline</a:t>
            </a:r>
          </a:p>
        </p:txBody>
      </p:sp>
      <p:sp>
        <p:nvSpPr>
          <p:cNvPr id="4" name="Textplatzhalter 17">
            <a:extLst>
              <a:ext uri="{FF2B5EF4-FFF2-40B4-BE49-F238E27FC236}">
                <a16:creationId xmlns:a16="http://schemas.microsoft.com/office/drawing/2014/main" id="{73EEFF7F-B8C1-386E-2235-08A36B505AD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047619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C88448-5F74-3FE7-549A-9D1E5EDEFEBE}"/>
              </a:ext>
            </a:extLst>
          </p:cNvPr>
          <p:cNvSpPr>
            <a:spLocks noGrp="1"/>
          </p:cNvSpPr>
          <p:nvPr>
            <p:ph type="ftr" sz="quarter" idx="41"/>
          </p:nvPr>
        </p:nvSpPr>
        <p:spPr>
          <a:xfrm>
            <a:off x="736986" y="6612834"/>
            <a:ext cx="4802423" cy="14177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r>
              <a:rPr lang="en-US"/>
              <a:t>Frankfurt University of Applied Sciences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218DE63-5E9C-B1B0-37B0-4A62C646771A}"/>
              </a:ext>
            </a:extLst>
          </p:cNvPr>
          <p:cNvSpPr>
            <a:spLocks noGrp="1"/>
          </p:cNvSpPr>
          <p:nvPr>
            <p:ph type="sldNum" sz="quarter" idx="42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38D3176-5A52-4FBC-B866-E44799D809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13577"/>
            <a:ext cx="10476191" cy="49338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1513458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05E4CAE1-F49E-45BA-63D3-5B37590C2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6DFC854-E8EE-647F-9696-AAA96D73F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6950" y="504825"/>
            <a:ext cx="1758950" cy="703580"/>
          </a:xfrm>
          <a:prstGeom prst="rect">
            <a:avLst/>
          </a:prstGeom>
        </p:spPr>
      </p:pic>
      <p:sp>
        <p:nvSpPr>
          <p:cNvPr id="9" name="Textplatzhalter 27">
            <a:extLst>
              <a:ext uri="{FF2B5EF4-FFF2-40B4-BE49-F238E27FC236}">
                <a16:creationId xmlns:a16="http://schemas.microsoft.com/office/drawing/2014/main" id="{45361E15-2678-931D-41AF-9BD621133B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4140158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90658FF7-E8E7-4AE3-A9F0-1494E32056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66763"/>
            <a:ext cx="4774035" cy="337339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Bef>
                <a:spcPts val="1000"/>
              </a:spcBef>
              <a:defRPr lang="de-DE" sz="6000" b="0" i="0" kern="1200" spc="-30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Titel der </a:t>
            </a:r>
            <a:br>
              <a:rPr lang="de-DE" dirty="0"/>
            </a:br>
            <a:r>
              <a:rPr lang="de-DE" dirty="0"/>
              <a:t>Präsentation </a:t>
            </a:r>
            <a:br>
              <a:rPr lang="de-DE" dirty="0"/>
            </a:br>
            <a:r>
              <a:rPr lang="de-DE" dirty="0"/>
              <a:t>hier einfügen</a:t>
            </a:r>
          </a:p>
        </p:txBody>
      </p:sp>
    </p:spTree>
    <p:extLst>
      <p:ext uri="{BB962C8B-B14F-4D97-AF65-F5344CB8AC3E}">
        <p14:creationId xmlns:p14="http://schemas.microsoft.com/office/powerpoint/2010/main" val="28350897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9">
            <a:extLst>
              <a:ext uri="{FF2B5EF4-FFF2-40B4-BE49-F238E27FC236}">
                <a16:creationId xmlns:a16="http://schemas.microsoft.com/office/drawing/2014/main" id="{A22E3A20-7177-B0B8-4C1C-09D4F5F5D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671811" y="0"/>
            <a:ext cx="7530022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/>
            </a:lvl1pPr>
          </a:lstStyle>
          <a:p>
            <a:endParaRPr lang="de-DE" dirty="0"/>
          </a:p>
        </p:txBody>
      </p:sp>
      <p:sp>
        <p:nvSpPr>
          <p:cNvPr id="9" name="Bildplatzhalter 12">
            <a:extLst>
              <a:ext uri="{FF2B5EF4-FFF2-40B4-BE49-F238E27FC236}">
                <a16:creationId xmlns:a16="http://schemas.microsoft.com/office/drawing/2014/main" id="{403510EA-C27E-41DC-8CBA-E7E0DC749F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7930662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accent4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EEE9C978-BA2B-4987-4FCD-5B2693FB0D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7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22" name="Textplatzhalter 27">
            <a:extLst>
              <a:ext uri="{FF2B5EF4-FFF2-40B4-BE49-F238E27FC236}">
                <a16:creationId xmlns:a16="http://schemas.microsoft.com/office/drawing/2014/main" id="{F5C4BE73-8568-F318-3673-75AD85CF7C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3988209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Zitatgeber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59E164FA-4932-45B8-BFE5-E5700323EA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75B44272-81C2-4190-9F2E-EED71C6364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Datumsplatzhalter 3">
            <a:extLst>
              <a:ext uri="{FF2B5EF4-FFF2-40B4-BE49-F238E27FC236}">
                <a16:creationId xmlns:a16="http://schemas.microsoft.com/office/drawing/2014/main" id="{85AEED40-BE15-4332-8555-FEF92DCEF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22D8C73-1187-4614-BF62-BBC9DCA07511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C01CEC1-A4AB-4A32-A134-86D16D5D9D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585789"/>
            <a:ext cx="5772151" cy="594084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000" b="0" i="0" kern="1200" spc="-150" baseline="0" dirty="0">
                <a:solidFill>
                  <a:schemeClr val="accent4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bitte Zitat einfügen</a:t>
            </a:r>
          </a:p>
        </p:txBody>
      </p:sp>
    </p:spTree>
    <p:extLst>
      <p:ext uri="{BB962C8B-B14F-4D97-AF65-F5344CB8AC3E}">
        <p14:creationId xmlns:p14="http://schemas.microsoft.com/office/powerpoint/2010/main" val="21412057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urz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6FEBA0AB-AD01-D670-B5DA-B7F52C1B1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3725526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/>
            </a:lvl1pPr>
          </a:lstStyle>
          <a:p>
            <a:endParaRPr lang="de-DE" dirty="0"/>
          </a:p>
        </p:txBody>
      </p:sp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6133EE-BB5F-AD4F-033B-0730E4398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518275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2" name="Textplatzhalter 6">
            <a:extLst>
              <a:ext uri="{FF2B5EF4-FFF2-40B4-BE49-F238E27FC236}">
                <a16:creationId xmlns:a16="http://schemas.microsoft.com/office/drawing/2014/main" id="{2B715C0E-4C49-F3F7-EE7E-CE9692AF4B1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44164935-0177-459A-8E8C-E5E09FB07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FA833859-DFF6-4018-AEF6-1D665B76B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62D89BFA-C313-4A4B-AD0F-65622D409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DB065123-DE33-468E-AED7-B1D1C6EFA9FF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EB48524-2D1B-4916-8737-85CA89CF65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029" y="2171100"/>
            <a:ext cx="5122172" cy="91202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3000" b="0" i="0" kern="1200" spc="-150" baseline="0" dirty="0">
                <a:solidFill>
                  <a:schemeClr val="bg1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Hier können Sie Ihre Kurzinfo platzieren </a:t>
            </a:r>
          </a:p>
        </p:txBody>
      </p:sp>
    </p:spTree>
    <p:extLst>
      <p:ext uri="{BB962C8B-B14F-4D97-AF65-F5344CB8AC3E}">
        <p14:creationId xmlns:p14="http://schemas.microsoft.com/office/powerpoint/2010/main" val="14011310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kurz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Grafik 19">
            <a:extLst>
              <a:ext uri="{FF2B5EF4-FFF2-40B4-BE49-F238E27FC236}">
                <a16:creationId xmlns:a16="http://schemas.microsoft.com/office/drawing/2014/main" id="{56DE89E3-9F6E-4BD3-8FEB-945886D42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Textplatzhalter 22">
            <a:extLst>
              <a:ext uri="{FF2B5EF4-FFF2-40B4-BE49-F238E27FC236}">
                <a16:creationId xmlns:a16="http://schemas.microsoft.com/office/drawing/2014/main" id="{A70E6649-B3B7-B5C0-29EB-C6C469BA7E0D}"/>
              </a:ext>
            </a:extLst>
          </p:cNvPr>
          <p:cNvSpPr>
            <a:spLocks noGrp="1"/>
          </p:cNvSpPr>
          <p:nvPr>
            <p:ph type="body" sz="quarter" idx="83" hasCustomPrompt="1"/>
          </p:nvPr>
        </p:nvSpPr>
        <p:spPr>
          <a:xfrm>
            <a:off x="560782" y="3632355"/>
            <a:ext cx="3116696" cy="191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26" name="Textplatzhalter 17">
            <a:extLst>
              <a:ext uri="{FF2B5EF4-FFF2-40B4-BE49-F238E27FC236}">
                <a16:creationId xmlns:a16="http://schemas.microsoft.com/office/drawing/2014/main" id="{D1E6681E-B221-946A-26EB-6243C5E4E29B}"/>
              </a:ext>
            </a:extLst>
          </p:cNvPr>
          <p:cNvSpPr>
            <a:spLocks noGrp="1"/>
          </p:cNvSpPr>
          <p:nvPr>
            <p:ph type="body" sz="quarter" idx="85" hasCustomPrompt="1"/>
          </p:nvPr>
        </p:nvSpPr>
        <p:spPr>
          <a:xfrm>
            <a:off x="552450" y="1370461"/>
            <a:ext cx="4126266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Referent*innen</a:t>
            </a:r>
          </a:p>
        </p:txBody>
      </p:sp>
      <p:cxnSp>
        <p:nvCxnSpPr>
          <p:cNvPr id="27" name="Gerade Verbindung 26">
            <a:extLst>
              <a:ext uri="{FF2B5EF4-FFF2-40B4-BE49-F238E27FC236}">
                <a16:creationId xmlns:a16="http://schemas.microsoft.com/office/drawing/2014/main" id="{FC6C7024-8C6F-9D39-8529-25A1421B4195}"/>
              </a:ext>
            </a:extLst>
          </p:cNvPr>
          <p:cNvCxnSpPr>
            <a:cxnSpLocks/>
          </p:cNvCxnSpPr>
          <p:nvPr userDrawn="1"/>
        </p:nvCxnSpPr>
        <p:spPr>
          <a:xfrm>
            <a:off x="552450" y="1620166"/>
            <a:ext cx="7219950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60717F0C-29A6-B051-BC72-AE7FFADBA421}"/>
              </a:ext>
            </a:extLst>
          </p:cNvPr>
          <p:cNvSpPr>
            <a:spLocks noGrp="1"/>
          </p:cNvSpPr>
          <p:nvPr>
            <p:ph type="body" sz="quarter" idx="86" hasCustomPrompt="1"/>
          </p:nvPr>
        </p:nvSpPr>
        <p:spPr>
          <a:xfrm>
            <a:off x="552450" y="3331042"/>
            <a:ext cx="3125028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29" name="Textplatzhalter 22">
            <a:extLst>
              <a:ext uri="{FF2B5EF4-FFF2-40B4-BE49-F238E27FC236}">
                <a16:creationId xmlns:a16="http://schemas.microsoft.com/office/drawing/2014/main" id="{AB7EF3D1-8088-F4C1-F50C-6BF9F273E9CA}"/>
              </a:ext>
            </a:extLst>
          </p:cNvPr>
          <p:cNvSpPr>
            <a:spLocks noGrp="1"/>
          </p:cNvSpPr>
          <p:nvPr>
            <p:ph type="body" sz="quarter" idx="87" hasCustomPrompt="1"/>
          </p:nvPr>
        </p:nvSpPr>
        <p:spPr>
          <a:xfrm>
            <a:off x="4475626" y="3632354"/>
            <a:ext cx="3296774" cy="1912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1B09E2B7-D8DF-8E48-2E6F-569A91D0ADD6}"/>
              </a:ext>
            </a:extLst>
          </p:cNvPr>
          <p:cNvSpPr>
            <a:spLocks noGrp="1"/>
          </p:cNvSpPr>
          <p:nvPr>
            <p:ph type="body" sz="quarter" idx="88" hasCustomPrompt="1"/>
          </p:nvPr>
        </p:nvSpPr>
        <p:spPr>
          <a:xfrm>
            <a:off x="4467294" y="3331042"/>
            <a:ext cx="3299319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1" name="Textplatzhalter 22">
            <a:extLst>
              <a:ext uri="{FF2B5EF4-FFF2-40B4-BE49-F238E27FC236}">
                <a16:creationId xmlns:a16="http://schemas.microsoft.com/office/drawing/2014/main" id="{6E069FCD-A186-05E0-40B7-308AA9A9E23B}"/>
              </a:ext>
            </a:extLst>
          </p:cNvPr>
          <p:cNvSpPr>
            <a:spLocks noGrp="1"/>
          </p:cNvSpPr>
          <p:nvPr>
            <p:ph type="body" sz="quarter" idx="89" hasCustomPrompt="1"/>
          </p:nvPr>
        </p:nvSpPr>
        <p:spPr>
          <a:xfrm>
            <a:off x="560782" y="5789984"/>
            <a:ext cx="3116696" cy="19126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32" name="Textplatzhalter 22">
            <a:extLst>
              <a:ext uri="{FF2B5EF4-FFF2-40B4-BE49-F238E27FC236}">
                <a16:creationId xmlns:a16="http://schemas.microsoft.com/office/drawing/2014/main" id="{CC19B705-922C-CEAD-3016-435E45C17AE1}"/>
              </a:ext>
            </a:extLst>
          </p:cNvPr>
          <p:cNvSpPr>
            <a:spLocks noGrp="1"/>
          </p:cNvSpPr>
          <p:nvPr>
            <p:ph type="body" sz="quarter" idx="90" hasCustomPrompt="1"/>
          </p:nvPr>
        </p:nvSpPr>
        <p:spPr>
          <a:xfrm>
            <a:off x="4469839" y="5789983"/>
            <a:ext cx="3296774" cy="19126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email@fb.fra-uas.de</a:t>
            </a:r>
            <a:endParaRPr lang="de-DE" dirty="0"/>
          </a:p>
        </p:txBody>
      </p: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EB4E112F-361C-537A-7BA5-A97CB5A08267}"/>
              </a:ext>
            </a:extLst>
          </p:cNvPr>
          <p:cNvSpPr>
            <a:spLocks noGrp="1"/>
          </p:cNvSpPr>
          <p:nvPr>
            <p:ph type="body" sz="quarter" idx="91" hasCustomPrompt="1"/>
          </p:nvPr>
        </p:nvSpPr>
        <p:spPr>
          <a:xfrm>
            <a:off x="552450" y="5488671"/>
            <a:ext cx="3125028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7B513164-BDD0-D042-9E80-5692E58FD8F9}"/>
              </a:ext>
            </a:extLst>
          </p:cNvPr>
          <p:cNvSpPr>
            <a:spLocks noGrp="1"/>
          </p:cNvSpPr>
          <p:nvPr>
            <p:ph type="body" sz="quarter" idx="93" hasCustomPrompt="1"/>
          </p:nvPr>
        </p:nvSpPr>
        <p:spPr>
          <a:xfrm>
            <a:off x="4467294" y="5488671"/>
            <a:ext cx="3299319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Vorname Name</a:t>
            </a:r>
          </a:p>
        </p:txBody>
      </p:sp>
      <p:sp>
        <p:nvSpPr>
          <p:cNvPr id="39" name="Bildplatzhalter 99">
            <a:extLst>
              <a:ext uri="{FF2B5EF4-FFF2-40B4-BE49-F238E27FC236}">
                <a16:creationId xmlns:a16="http://schemas.microsoft.com/office/drawing/2014/main" id="{E9062EAC-CA45-1347-BB6C-02105BDFDE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99"/>
          </p:nvPr>
        </p:nvSpPr>
        <p:spPr>
          <a:xfrm>
            <a:off x="560963" y="2075365"/>
            <a:ext cx="1134340" cy="11343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0" name="Bildplatzhalter 99">
            <a:extLst>
              <a:ext uri="{FF2B5EF4-FFF2-40B4-BE49-F238E27FC236}">
                <a16:creationId xmlns:a16="http://schemas.microsoft.com/office/drawing/2014/main" id="{908AA7A4-4063-FD98-AEA6-90EB17B2A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0"/>
          </p:nvPr>
        </p:nvSpPr>
        <p:spPr>
          <a:xfrm>
            <a:off x="4464703" y="2075365"/>
            <a:ext cx="1134340" cy="11343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1" name="Bildplatzhalter 99">
            <a:extLst>
              <a:ext uri="{FF2B5EF4-FFF2-40B4-BE49-F238E27FC236}">
                <a16:creationId xmlns:a16="http://schemas.microsoft.com/office/drawing/2014/main" id="{7F109C78-3553-FB8F-1F2D-D011F9B43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1"/>
          </p:nvPr>
        </p:nvSpPr>
        <p:spPr>
          <a:xfrm>
            <a:off x="560963" y="4223102"/>
            <a:ext cx="1134340" cy="11343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42" name="Bildplatzhalter 99">
            <a:extLst>
              <a:ext uri="{FF2B5EF4-FFF2-40B4-BE49-F238E27FC236}">
                <a16:creationId xmlns:a16="http://schemas.microsoft.com/office/drawing/2014/main" id="{57C844A5-7BC8-0B31-A754-7A432126C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2"/>
          </p:nvPr>
        </p:nvSpPr>
        <p:spPr>
          <a:xfrm>
            <a:off x="4464703" y="4223102"/>
            <a:ext cx="1134340" cy="113434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3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21" name="Fußzeilenplatzhalter 2">
            <a:extLst>
              <a:ext uri="{FF2B5EF4-FFF2-40B4-BE49-F238E27FC236}">
                <a16:creationId xmlns:a16="http://schemas.microsoft.com/office/drawing/2014/main" id="{92291811-B842-4CB4-87E8-50EF64C2D4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22" name="Foliennummernplatzhalter 3">
            <a:extLst>
              <a:ext uri="{FF2B5EF4-FFF2-40B4-BE49-F238E27FC236}">
                <a16:creationId xmlns:a16="http://schemas.microsoft.com/office/drawing/2014/main" id="{5814639E-964F-4657-8E78-84770EACF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3" name="Datumsplatzhalter 3">
            <a:extLst>
              <a:ext uri="{FF2B5EF4-FFF2-40B4-BE49-F238E27FC236}">
                <a16:creationId xmlns:a16="http://schemas.microsoft.com/office/drawing/2014/main" id="{92F303C1-8B94-4E24-91AB-5543369E79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6117622-DB6A-41CA-A8FA-29AF6D9E07A5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ABED53C-2795-4D63-AD6B-1DB843CEC2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593551"/>
            <a:ext cx="7214163" cy="515575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chemeClr val="accent4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Kontakte</a:t>
            </a:r>
          </a:p>
        </p:txBody>
      </p:sp>
    </p:spTree>
    <p:extLst>
      <p:ext uri="{BB962C8B-B14F-4D97-AF65-F5344CB8AC3E}">
        <p14:creationId xmlns:p14="http://schemas.microsoft.com/office/powerpoint/2010/main" val="1347654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ntakte kurz ohne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>
            <a:extLst>
              <a:ext uri="{FF2B5EF4-FFF2-40B4-BE49-F238E27FC236}">
                <a16:creationId xmlns:a16="http://schemas.microsoft.com/office/drawing/2014/main" id="{AB8C469B-5F68-4B25-A123-69E3B0E1A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967C276D-0022-72EF-F854-C2C668A7B5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50" y="1377389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XY / Abteilung</a:t>
            </a:r>
          </a:p>
        </p:txBody>
      </p:sp>
      <p:sp>
        <p:nvSpPr>
          <p:cNvPr id="8" name="Textplatzhalter 22">
            <a:extLst>
              <a:ext uri="{FF2B5EF4-FFF2-40B4-BE49-F238E27FC236}">
                <a16:creationId xmlns:a16="http://schemas.microsoft.com/office/drawing/2014/main" id="{4BBE3F46-C8B8-D24D-A4D9-645E50B7DF1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2450" y="1686745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9" name="Textplatzhalter 22">
            <a:extLst>
              <a:ext uri="{FF2B5EF4-FFF2-40B4-BE49-F238E27FC236}">
                <a16:creationId xmlns:a16="http://schemas.microsoft.com/office/drawing/2014/main" id="{CD497A1A-8237-87DC-2968-6EAFF26A25E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2450" y="2116204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5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10" name="Textplatzhalter 22">
            <a:extLst>
              <a:ext uri="{FF2B5EF4-FFF2-40B4-BE49-F238E27FC236}">
                <a16:creationId xmlns:a16="http://schemas.microsoft.com/office/drawing/2014/main" id="{5A76262D-110A-43C6-443C-A859BDD3878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52450" y="2390706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FDC4BAA6-708E-F4F0-0079-61C2F9F31957}"/>
              </a:ext>
            </a:extLst>
          </p:cNvPr>
          <p:cNvSpPr>
            <a:spLocks noGrp="1"/>
          </p:cNvSpPr>
          <p:nvPr>
            <p:ph type="body" sz="quarter" idx="105" hasCustomPrompt="1"/>
          </p:nvPr>
        </p:nvSpPr>
        <p:spPr>
          <a:xfrm>
            <a:off x="552450" y="2954398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XY / Abteilung</a:t>
            </a:r>
          </a:p>
        </p:txBody>
      </p:sp>
      <p:sp>
        <p:nvSpPr>
          <p:cNvPr id="12" name="Textplatzhalter 22">
            <a:extLst>
              <a:ext uri="{FF2B5EF4-FFF2-40B4-BE49-F238E27FC236}">
                <a16:creationId xmlns:a16="http://schemas.microsoft.com/office/drawing/2014/main" id="{AF42B305-AE1D-DA87-70B4-F5DD08D881D0}"/>
              </a:ext>
            </a:extLst>
          </p:cNvPr>
          <p:cNvSpPr>
            <a:spLocks noGrp="1"/>
          </p:cNvSpPr>
          <p:nvPr>
            <p:ph type="body" sz="quarter" idx="106" hasCustomPrompt="1"/>
          </p:nvPr>
        </p:nvSpPr>
        <p:spPr>
          <a:xfrm>
            <a:off x="552450" y="3263754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18" name="Textplatzhalter 22">
            <a:extLst>
              <a:ext uri="{FF2B5EF4-FFF2-40B4-BE49-F238E27FC236}">
                <a16:creationId xmlns:a16="http://schemas.microsoft.com/office/drawing/2014/main" id="{074B69D3-E29C-D995-2829-E3E3E09B5912}"/>
              </a:ext>
            </a:extLst>
          </p:cNvPr>
          <p:cNvSpPr>
            <a:spLocks noGrp="1"/>
          </p:cNvSpPr>
          <p:nvPr>
            <p:ph type="body" sz="quarter" idx="107" hasCustomPrompt="1"/>
          </p:nvPr>
        </p:nvSpPr>
        <p:spPr>
          <a:xfrm>
            <a:off x="552450" y="3693213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20" name="Textplatzhalter 22">
            <a:extLst>
              <a:ext uri="{FF2B5EF4-FFF2-40B4-BE49-F238E27FC236}">
                <a16:creationId xmlns:a16="http://schemas.microsoft.com/office/drawing/2014/main" id="{2236AB94-1565-4CFE-A91D-311ECF38A107}"/>
              </a:ext>
            </a:extLst>
          </p:cNvPr>
          <p:cNvSpPr>
            <a:spLocks noGrp="1"/>
          </p:cNvSpPr>
          <p:nvPr>
            <p:ph type="body" sz="quarter" idx="108" hasCustomPrompt="1"/>
          </p:nvPr>
        </p:nvSpPr>
        <p:spPr>
          <a:xfrm>
            <a:off x="552450" y="3967715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21" name="Textplatzhalter 17">
            <a:extLst>
              <a:ext uri="{FF2B5EF4-FFF2-40B4-BE49-F238E27FC236}">
                <a16:creationId xmlns:a16="http://schemas.microsoft.com/office/drawing/2014/main" id="{5AACA4D0-113E-75BF-E471-8A7C34E3B199}"/>
              </a:ext>
            </a:extLst>
          </p:cNvPr>
          <p:cNvSpPr>
            <a:spLocks noGrp="1"/>
          </p:cNvSpPr>
          <p:nvPr>
            <p:ph type="body" sz="quarter" idx="109" hasCustomPrompt="1"/>
          </p:nvPr>
        </p:nvSpPr>
        <p:spPr>
          <a:xfrm>
            <a:off x="552450" y="4551285"/>
            <a:ext cx="5543550" cy="19591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100" b="0" i="0" spc="-5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Fachbereich XY / Abteilung</a:t>
            </a:r>
          </a:p>
        </p:txBody>
      </p:sp>
      <p:sp>
        <p:nvSpPr>
          <p:cNvPr id="22" name="Textplatzhalter 22">
            <a:extLst>
              <a:ext uri="{FF2B5EF4-FFF2-40B4-BE49-F238E27FC236}">
                <a16:creationId xmlns:a16="http://schemas.microsoft.com/office/drawing/2014/main" id="{FF982128-0C0A-645C-943C-732BB05640BE}"/>
              </a:ext>
            </a:extLst>
          </p:cNvPr>
          <p:cNvSpPr>
            <a:spLocks noGrp="1"/>
          </p:cNvSpPr>
          <p:nvPr>
            <p:ph type="body" sz="quarter" idx="110" hasCustomPrompt="1"/>
          </p:nvPr>
        </p:nvSpPr>
        <p:spPr>
          <a:xfrm>
            <a:off x="552450" y="4860641"/>
            <a:ext cx="5543550" cy="30542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Position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CB16C9F1-9CC3-17C1-035F-63A100F57912}"/>
              </a:ext>
            </a:extLst>
          </p:cNvPr>
          <p:cNvSpPr>
            <a:spLocks noGrp="1"/>
          </p:cNvSpPr>
          <p:nvPr>
            <p:ph type="body" sz="quarter" idx="111" hasCustomPrompt="1"/>
          </p:nvPr>
        </p:nvSpPr>
        <p:spPr>
          <a:xfrm>
            <a:off x="552450" y="5290100"/>
            <a:ext cx="5543550" cy="274501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Vorname Name</a:t>
            </a:r>
          </a:p>
        </p:txBody>
      </p:sp>
      <p:sp>
        <p:nvSpPr>
          <p:cNvPr id="24" name="Textplatzhalter 22">
            <a:extLst>
              <a:ext uri="{FF2B5EF4-FFF2-40B4-BE49-F238E27FC236}">
                <a16:creationId xmlns:a16="http://schemas.microsoft.com/office/drawing/2014/main" id="{CA1CBA02-9B5B-1112-267B-86FD5A39E272}"/>
              </a:ext>
            </a:extLst>
          </p:cNvPr>
          <p:cNvSpPr>
            <a:spLocks noGrp="1"/>
          </p:cNvSpPr>
          <p:nvPr>
            <p:ph type="body" sz="quarter" idx="112" hasCustomPrompt="1"/>
          </p:nvPr>
        </p:nvSpPr>
        <p:spPr>
          <a:xfrm>
            <a:off x="552450" y="5564602"/>
            <a:ext cx="5543550" cy="2745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="0" i="1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E-Mailadresse</a:t>
            </a:r>
          </a:p>
        </p:txBody>
      </p:sp>
      <p:sp>
        <p:nvSpPr>
          <p:cNvPr id="19" name="Fußzeilenplatzhalter 2">
            <a:extLst>
              <a:ext uri="{FF2B5EF4-FFF2-40B4-BE49-F238E27FC236}">
                <a16:creationId xmlns:a16="http://schemas.microsoft.com/office/drawing/2014/main" id="{83A0BFFB-6C16-4133-8239-DA845546E1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26" name="Foliennummernplatzhalter 3">
            <a:extLst>
              <a:ext uri="{FF2B5EF4-FFF2-40B4-BE49-F238E27FC236}">
                <a16:creationId xmlns:a16="http://schemas.microsoft.com/office/drawing/2014/main" id="{A8F9455D-D4A8-4297-8281-91C87614FE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7" name="Datumsplatzhalter 3">
            <a:extLst>
              <a:ext uri="{FF2B5EF4-FFF2-40B4-BE49-F238E27FC236}">
                <a16:creationId xmlns:a16="http://schemas.microsoft.com/office/drawing/2014/main" id="{177D60F4-798A-4389-A116-4FA3218748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646B6334-74E7-4BC5-836E-C59909B1C29C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16A2619-27A9-4DB4-A801-A38850A80F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0" y="605714"/>
            <a:ext cx="5543550" cy="514450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chemeClr val="accent4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Kontakte</a:t>
            </a:r>
          </a:p>
        </p:txBody>
      </p:sp>
    </p:spTree>
    <p:extLst>
      <p:ext uri="{BB962C8B-B14F-4D97-AF65-F5344CB8AC3E}">
        <p14:creationId xmlns:p14="http://schemas.microsoft.com/office/powerpoint/2010/main" val="19399983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191F1BA-30A3-44B7-8D2E-10E1F207B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9A0A89F4-B822-714E-C10B-CD4CBD83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86950" y="504825"/>
            <a:ext cx="1758950" cy="703580"/>
          </a:xfrm>
          <a:prstGeom prst="rect">
            <a:avLst/>
          </a:prstGeom>
        </p:spPr>
      </p:pic>
      <p:sp>
        <p:nvSpPr>
          <p:cNvPr id="2" name="Textplatzhalter 27">
            <a:extLst>
              <a:ext uri="{FF2B5EF4-FFF2-40B4-BE49-F238E27FC236}">
                <a16:creationId xmlns:a16="http://schemas.microsoft.com/office/drawing/2014/main" id="{84F53933-94EA-A3CF-B3DF-49EC9D02B8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52451" y="3276600"/>
            <a:ext cx="4324350" cy="313552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2200"/>
              </a:lnSpc>
              <a:buNone/>
              <a:defRPr sz="18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r>
              <a:rPr lang="de-DE" dirty="0">
                <a:effectLst/>
                <a:latin typeface="Space Grotesk" pitchFamily="2" charset="77"/>
              </a:rPr>
              <a:t>Frankfurt University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of Applied Sciences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Nibelungenplatz 1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60318 Frankfurt am Main</a:t>
            </a:r>
            <a:br>
              <a:rPr lang="de-DE" dirty="0">
                <a:effectLst/>
                <a:latin typeface="Space Grotesk" pitchFamily="2" charset="77"/>
              </a:rPr>
            </a:b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Telefon: +49 69 1533-0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Fax: +49 69 1533-2400p</a:t>
            </a:r>
          </a:p>
          <a:p>
            <a:r>
              <a:rPr lang="de-DE" dirty="0">
                <a:effectLst/>
                <a:latin typeface="Space Grotesk" pitchFamily="2" charset="77"/>
              </a:rPr>
              <a:t>post@fra-uas.de</a:t>
            </a:r>
            <a:br>
              <a:rPr lang="de-DE" dirty="0">
                <a:effectLst/>
                <a:latin typeface="Space Grotesk" pitchFamily="2" charset="77"/>
              </a:rPr>
            </a:br>
            <a:r>
              <a:rPr lang="de-DE" dirty="0">
                <a:effectLst/>
                <a:latin typeface="Space Grotesk" pitchFamily="2" charset="77"/>
              </a:rPr>
              <a:t>www.frankfurt-university.de</a:t>
            </a:r>
          </a:p>
        </p:txBody>
      </p:sp>
    </p:spTree>
    <p:extLst>
      <p:ext uri="{BB962C8B-B14F-4D97-AF65-F5344CB8AC3E}">
        <p14:creationId xmlns:p14="http://schemas.microsoft.com/office/powerpoint/2010/main" val="312786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nachwe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7A67DA6A-204C-F420-5D55-3032010AEF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platzhalter 10">
            <a:extLst>
              <a:ext uri="{FF2B5EF4-FFF2-40B4-BE49-F238E27FC236}">
                <a16:creationId xmlns:a16="http://schemas.microsoft.com/office/drawing/2014/main" id="{3143B30D-B89D-3202-927E-391F20B7C1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509156"/>
            <a:ext cx="4324350" cy="206284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9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br>
              <a:rPr lang="de-DE" dirty="0">
                <a:effectLst/>
                <a:latin typeface="Aptos Light" panose="020B0004020202020204" pitchFamily="34" charset="0"/>
              </a:rPr>
            </a:br>
            <a:r>
              <a:rPr lang="de-DE" dirty="0">
                <a:effectLst/>
                <a:latin typeface="Aptos Light" panose="020B0004020202020204" pitchFamily="34" charset="0"/>
              </a:rPr>
              <a:t>Quelle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de-DE" dirty="0">
              <a:effectLst/>
              <a:latin typeface="Aptos Light" panose="020B0004020202020204" pitchFamily="34" charset="0"/>
            </a:endParaRPr>
          </a:p>
        </p:txBody>
      </p:sp>
      <p:sp>
        <p:nvSpPr>
          <p:cNvPr id="7" name="Fußzeilenplatzhalter 2">
            <a:extLst>
              <a:ext uri="{FF2B5EF4-FFF2-40B4-BE49-F238E27FC236}">
                <a16:creationId xmlns:a16="http://schemas.microsoft.com/office/drawing/2014/main" id="{67E30396-7DF9-4CA1-BE2E-1BE4EF19DF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8" name="Foliennummernplatzhalter 3">
            <a:extLst>
              <a:ext uri="{FF2B5EF4-FFF2-40B4-BE49-F238E27FC236}">
                <a16:creationId xmlns:a16="http://schemas.microsoft.com/office/drawing/2014/main" id="{139479BB-F4AE-479A-946F-BF52A4FFE5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9" name="Datumsplatzhalter 3">
            <a:extLst>
              <a:ext uri="{FF2B5EF4-FFF2-40B4-BE49-F238E27FC236}">
                <a16:creationId xmlns:a16="http://schemas.microsoft.com/office/drawing/2014/main" id="{FF784564-CAFC-466B-90C6-73B6A6414D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C1F8DA3B-30C3-419D-A915-496422E06E1E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031DE92-6F56-496F-A29C-8A2F945064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2002970"/>
            <a:ext cx="1521542" cy="283029"/>
          </a:xfrm>
          <a:prstGeom prst="rect">
            <a:avLst/>
          </a:prstGeom>
        </p:spPr>
        <p:txBody>
          <a:bodyPr lIns="0" tIns="0" rIns="0" bIns="0"/>
          <a:lstStyle>
            <a:lvl1pPr marL="0" indent="0" algn="l" defTabSz="914400" rtl="0" eaLnBrk="1" latinLnBrk="0" hangingPunct="1">
              <a:lnSpc>
                <a:spcPts val="1700"/>
              </a:lnSpc>
              <a:spcBef>
                <a:spcPts val="1000"/>
              </a:spcBef>
              <a:buFont typeface="Arial" panose="020B0604020202020204" pitchFamily="34" charset="0"/>
              <a:buNone/>
              <a:defRPr lang="de-DE" sz="1500" b="0" i="0" kern="1200" spc="-50" baseline="0" dirty="0">
                <a:solidFill>
                  <a:srgbClr val="00FF7D"/>
                </a:solidFill>
                <a:effectLst/>
                <a:latin typeface="Space Grotesk" pitchFamily="2" charset="77"/>
                <a:ea typeface="+mn-ea"/>
                <a:cs typeface="Space Grotesk Medium" pitchFamily="2" charset="77"/>
              </a:defRPr>
            </a:lvl1pPr>
          </a:lstStyle>
          <a:p>
            <a:r>
              <a:rPr lang="de-DE" dirty="0">
                <a:effectLst/>
                <a:latin typeface="Space Grotesk" pitchFamily="2" charset="77"/>
              </a:rPr>
              <a:t>Bildnachweise</a:t>
            </a:r>
          </a:p>
        </p:txBody>
      </p:sp>
    </p:spTree>
    <p:extLst>
      <p:ext uri="{BB962C8B-B14F-4D97-AF65-F5344CB8AC3E}">
        <p14:creationId xmlns:p14="http://schemas.microsoft.com/office/powerpoint/2010/main" val="383695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163C9F78-5FDC-4D05-B37C-F4644463D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B559BAE-2CD4-2D53-811A-EE060092E2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49" y="2209801"/>
            <a:ext cx="2974522" cy="2857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Themenblock 1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E8669494-E308-3082-8126-B5A8A401D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819399"/>
            <a:ext cx="2974522" cy="109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400"/>
              </a:lnSpc>
              <a:buNone/>
              <a:defRPr sz="21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3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BD1686B9-66BA-0ECE-216F-C43BB232F1E1}"/>
              </a:ext>
            </a:extLst>
          </p:cNvPr>
          <p:cNvCxnSpPr>
            <a:cxnSpLocks/>
          </p:cNvCxnSpPr>
          <p:nvPr userDrawn="1"/>
        </p:nvCxnSpPr>
        <p:spPr>
          <a:xfrm>
            <a:off x="552449" y="2577194"/>
            <a:ext cx="297452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platzhalter 10">
            <a:extLst>
              <a:ext uri="{FF2B5EF4-FFF2-40B4-BE49-F238E27FC236}">
                <a16:creationId xmlns:a16="http://schemas.microsoft.com/office/drawing/2014/main" id="{06B08BE1-1F67-8A69-766F-F7AECBD8E0F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08739" y="2209801"/>
            <a:ext cx="2974522" cy="2857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Themenblock 2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60B5272E-C136-36D6-C542-6535226D13C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608739" y="2819399"/>
            <a:ext cx="2974522" cy="109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3</a:t>
            </a:r>
          </a:p>
        </p:txBody>
      </p:sp>
      <p:cxnSp>
        <p:nvCxnSpPr>
          <p:cNvPr id="28" name="Gerade Verbindung 27">
            <a:extLst>
              <a:ext uri="{FF2B5EF4-FFF2-40B4-BE49-F238E27FC236}">
                <a16:creationId xmlns:a16="http://schemas.microsoft.com/office/drawing/2014/main" id="{11825A13-B57A-A870-D39E-CF6723B1B75A}"/>
              </a:ext>
            </a:extLst>
          </p:cNvPr>
          <p:cNvCxnSpPr>
            <a:cxnSpLocks/>
          </p:cNvCxnSpPr>
          <p:nvPr userDrawn="1"/>
        </p:nvCxnSpPr>
        <p:spPr>
          <a:xfrm>
            <a:off x="4608739" y="2577194"/>
            <a:ext cx="297452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25D61F0F-7445-CF9F-2281-EFAF41CA52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50060" y="2209801"/>
            <a:ext cx="2974522" cy="2857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Themenblock 3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D584D70F-4AB6-FDE5-FEA0-EC1F94F6C9A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50060" y="2819399"/>
            <a:ext cx="2974522" cy="109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3</a:t>
            </a:r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C0359B69-08C4-05A4-6BCB-BBF3B49ECC79}"/>
              </a:ext>
            </a:extLst>
          </p:cNvPr>
          <p:cNvCxnSpPr>
            <a:cxnSpLocks/>
          </p:cNvCxnSpPr>
          <p:nvPr userDrawn="1"/>
        </p:nvCxnSpPr>
        <p:spPr>
          <a:xfrm>
            <a:off x="8650060" y="2577194"/>
            <a:ext cx="297452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ußzeilenplatzhalter 2">
            <a:extLst>
              <a:ext uri="{FF2B5EF4-FFF2-40B4-BE49-F238E27FC236}">
                <a16:creationId xmlns:a16="http://schemas.microsoft.com/office/drawing/2014/main" id="{4318BAAD-E1A1-43E3-A063-EABB11217B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24" name="Foliennummernplatzhalter 3">
            <a:extLst>
              <a:ext uri="{FF2B5EF4-FFF2-40B4-BE49-F238E27FC236}">
                <a16:creationId xmlns:a16="http://schemas.microsoft.com/office/drawing/2014/main" id="{2F954D24-5C8D-41BF-9712-39BFE3871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25" name="Datumsplatzhalter 3">
            <a:extLst>
              <a:ext uri="{FF2B5EF4-FFF2-40B4-BE49-F238E27FC236}">
                <a16:creationId xmlns:a16="http://schemas.microsoft.com/office/drawing/2014/main" id="{784E9CEB-A41D-4461-9BDA-E510D0370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77A76898-E480-42DF-9295-0905D1EF4C4F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14C8E8-8FB6-4FED-8011-E861CD29B5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23889"/>
            <a:ext cx="11072133" cy="48101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chemeClr val="accent4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1490923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kurz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1CADD7DE-9ADF-D6B1-FDA6-C82425D8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645025" y="0"/>
            <a:ext cx="7546975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/>
            </a:lvl1pPr>
          </a:lstStyle>
          <a:p>
            <a:endParaRPr lang="de-DE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C8019BEF-BCE7-471B-A7FA-084D09D1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8280400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blipFill>
                  <a:blip r:embed="rId4"/>
                  <a:tile tx="0" ty="0" sx="100000" sy="100000" flip="none" algn="tl"/>
                </a:blipFill>
              </a:defRPr>
            </a:lvl1pPr>
          </a:lstStyle>
          <a:p>
            <a:endParaRPr lang="de-DE" dirty="0"/>
          </a:p>
        </p:txBody>
      </p:sp>
      <p:sp>
        <p:nvSpPr>
          <p:cNvPr id="3" name="Textplatzhalter 6">
            <a:extLst>
              <a:ext uri="{FF2B5EF4-FFF2-40B4-BE49-F238E27FC236}">
                <a16:creationId xmlns:a16="http://schemas.microsoft.com/office/drawing/2014/main" id="{2462D2E9-EF4E-82A9-B8ED-34E026CF6CD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cxnSp>
        <p:nvCxnSpPr>
          <p:cNvPr id="23" name="Gerade Verbindung 22">
            <a:extLst>
              <a:ext uri="{FF2B5EF4-FFF2-40B4-BE49-F238E27FC236}">
                <a16:creationId xmlns:a16="http://schemas.microsoft.com/office/drawing/2014/main" id="{BD1686B9-66BA-0ECE-216F-C43BB232F1E1}"/>
              </a:ext>
            </a:extLst>
          </p:cNvPr>
          <p:cNvCxnSpPr>
            <a:cxnSpLocks/>
          </p:cNvCxnSpPr>
          <p:nvPr userDrawn="1"/>
        </p:nvCxnSpPr>
        <p:spPr>
          <a:xfrm>
            <a:off x="552449" y="2577194"/>
            <a:ext cx="2974522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platzhalter 10">
            <a:extLst>
              <a:ext uri="{FF2B5EF4-FFF2-40B4-BE49-F238E27FC236}">
                <a16:creationId xmlns:a16="http://schemas.microsoft.com/office/drawing/2014/main" id="{EB559BAE-2CD4-2D53-811A-EE060092E29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52449" y="2209801"/>
            <a:ext cx="2974522" cy="28575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-80" baseline="0">
                <a:solidFill>
                  <a:schemeClr val="accent4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Themenblock 1</a:t>
            </a:r>
          </a:p>
        </p:txBody>
      </p:sp>
      <p:sp>
        <p:nvSpPr>
          <p:cNvPr id="8" name="Textplatzhalter 10">
            <a:extLst>
              <a:ext uri="{FF2B5EF4-FFF2-40B4-BE49-F238E27FC236}">
                <a16:creationId xmlns:a16="http://schemas.microsoft.com/office/drawing/2014/main" id="{E8669494-E308-3082-8126-B5A8A401D6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2449" y="2819399"/>
            <a:ext cx="2974522" cy="109945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500"/>
              </a:lnSpc>
              <a:buNone/>
              <a:defRPr sz="21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1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2</a:t>
            </a:r>
          </a:p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>
                <a:effectLst/>
                <a:latin typeface="Aptos Light" panose="020B0004020202020204" pitchFamily="34" charset="0"/>
              </a:rPr>
              <a:t>→ </a:t>
            </a:r>
            <a:r>
              <a:rPr lang="de-DE" dirty="0"/>
              <a:t>Stichpunkt 3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89FD8D8D-E5C7-4BD1-9AF5-49A618B021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634D6B68-D6BF-4378-A90E-615D6CBB5A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FD228827-BCB1-4EDE-BF3E-ADE7D50309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AC43415A-8B1B-4E2F-AC6D-197329EB22B8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15E7F6-EFCF-4FB1-9C82-A25E8403BD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8" y="623887"/>
            <a:ext cx="6343651" cy="481013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chemeClr val="accent4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820284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4AC4C9E6-E914-5A22-7C3C-E481D3439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55737" y="0"/>
            <a:ext cx="7536263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/>
            </a:lvl1pPr>
          </a:lstStyle>
          <a:p>
            <a:endParaRPr lang="de-DE" dirty="0"/>
          </a:p>
        </p:txBody>
      </p:sp>
      <p:sp>
        <p:nvSpPr>
          <p:cNvPr id="9" name="Bildplatzhalter 12">
            <a:extLst>
              <a:ext uri="{FF2B5EF4-FFF2-40B4-BE49-F238E27FC236}">
                <a16:creationId xmlns:a16="http://schemas.microsoft.com/office/drawing/2014/main" id="{DDC866E3-19E7-4D7F-A61F-D8A167DAD9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0" y="0"/>
            <a:ext cx="7930662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blipFill>
                  <a:blip r:embed="rId4"/>
                  <a:tile tx="0" ty="0" sx="100000" sy="100000" flip="none" algn="tl"/>
                </a:blipFill>
              </a:defRPr>
            </a:lvl1pPr>
          </a:lstStyle>
          <a:p>
            <a:endParaRPr lang="de-DE" dirty="0"/>
          </a:p>
        </p:txBody>
      </p:sp>
      <p:sp>
        <p:nvSpPr>
          <p:cNvPr id="4" name="Textplatzhalter 27">
            <a:extLst>
              <a:ext uri="{FF2B5EF4-FFF2-40B4-BE49-F238E27FC236}">
                <a16:creationId xmlns:a16="http://schemas.microsoft.com/office/drawing/2014/main" id="{8D6F4E25-AB4B-FC96-E639-B24FE65EC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52451" y="2719131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5AA2A14A-8C9A-7939-DA57-3E3C88B8D66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11" name="Fußzeilenplatzhalter 2">
            <a:extLst>
              <a:ext uri="{FF2B5EF4-FFF2-40B4-BE49-F238E27FC236}">
                <a16:creationId xmlns:a16="http://schemas.microsoft.com/office/drawing/2014/main" id="{39DAF6E8-3944-4C4D-8ECF-341792B31C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12" name="Foliennummernplatzhalter 3">
            <a:extLst>
              <a:ext uri="{FF2B5EF4-FFF2-40B4-BE49-F238E27FC236}">
                <a16:creationId xmlns:a16="http://schemas.microsoft.com/office/drawing/2014/main" id="{F3339F8B-82D4-4D07-A33F-8721884469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4" name="Datumsplatzhalter 3">
            <a:extLst>
              <a:ext uri="{FF2B5EF4-FFF2-40B4-BE49-F238E27FC236}">
                <a16:creationId xmlns:a16="http://schemas.microsoft.com/office/drawing/2014/main" id="{46247D02-E6AB-4EAF-9742-6233DD4851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D9B8DE69-F2D8-4644-9C1A-7482FC5CBA50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0CDC82E-51DB-4C8F-A933-A7EC72F3F6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51" y="766763"/>
            <a:ext cx="4324350" cy="1952368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000"/>
              </a:lnSpc>
              <a:spcBef>
                <a:spcPts val="1000"/>
              </a:spcBef>
              <a:defRPr lang="de-DE" sz="6000" b="0" i="0" kern="1200" spc="-300" dirty="0">
                <a:solidFill>
                  <a:schemeClr val="accent4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Kapitel Titel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</p:spTree>
    <p:extLst>
      <p:ext uri="{BB962C8B-B14F-4D97-AF65-F5344CB8AC3E}">
        <p14:creationId xmlns:p14="http://schemas.microsoft.com/office/powerpoint/2010/main" val="372266734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>
            <a:extLst>
              <a:ext uri="{FF2B5EF4-FFF2-40B4-BE49-F238E27FC236}">
                <a16:creationId xmlns:a16="http://schemas.microsoft.com/office/drawing/2014/main" id="{4AC4C9E6-E914-5A22-7C3C-E481D3439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751708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/>
            </a:lvl1pPr>
          </a:lstStyle>
          <a:p>
            <a:endParaRPr lang="de-DE" dirty="0"/>
          </a:p>
        </p:txBody>
      </p:sp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D86E95C7-2C51-4084-8C5B-BCFE74A2B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275666" y="0"/>
            <a:ext cx="7916333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r="-22788"/>
            </a:stretch>
          </a:blipFill>
        </p:spPr>
        <p:txBody>
          <a:bodyPr/>
          <a:lstStyle>
            <a:lvl1pPr marL="0" indent="0" algn="r">
              <a:buNone/>
              <a:defRPr sz="100"/>
            </a:lvl1pPr>
          </a:lstStyle>
          <a:p>
            <a:endParaRPr lang="de-DE" dirty="0"/>
          </a:p>
        </p:txBody>
      </p:sp>
      <p:sp>
        <p:nvSpPr>
          <p:cNvPr id="4" name="Textplatzhalter 27">
            <a:extLst>
              <a:ext uri="{FF2B5EF4-FFF2-40B4-BE49-F238E27FC236}">
                <a16:creationId xmlns:a16="http://schemas.microsoft.com/office/drawing/2014/main" id="{AC3A888C-DC80-B65C-F99D-7E0CBB764A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4250" y="2719131"/>
            <a:ext cx="4324350" cy="70986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r">
              <a:lnSpc>
                <a:spcPct val="100000"/>
              </a:lnSpc>
              <a:buNone/>
              <a:defRPr sz="2000" b="0" i="0" spc="0">
                <a:solidFill>
                  <a:schemeClr val="bg1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Untertitel / Unterzeile</a:t>
            </a:r>
          </a:p>
        </p:txBody>
      </p:sp>
      <p:sp>
        <p:nvSpPr>
          <p:cNvPr id="7" name="Foliennummernplatzhalter 5">
            <a:extLst>
              <a:ext uri="{FF2B5EF4-FFF2-40B4-BE49-F238E27FC236}">
                <a16:creationId xmlns:a16="http://schemas.microsoft.com/office/drawing/2014/main" id="{87FCEDAA-CFD7-2331-EAD4-377655A0C5FC}"/>
              </a:ext>
            </a:extLst>
          </p:cNvPr>
          <p:cNvSpPr txBox="1">
            <a:spLocks/>
          </p:cNvSpPr>
          <p:nvPr userDrawn="1"/>
        </p:nvSpPr>
        <p:spPr>
          <a:xfrm>
            <a:off x="552449" y="6640425"/>
            <a:ext cx="3550837" cy="93540"/>
          </a:xfrm>
          <a:prstGeom prst="rect">
            <a:avLst/>
          </a:prstGeom>
        </p:spPr>
        <p:txBody>
          <a:bodyPr lIns="0" tIns="0" rIns="0" bIns="0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9BA5151-234B-E34C-A1ED-55D0D24955D3}" type="slidenum">
              <a:rPr lang="de-DE" sz="700" b="1" i="0" smtClean="0">
                <a:solidFill>
                  <a:schemeClr val="bg1"/>
                </a:solidFill>
                <a:latin typeface="Aptos SemiBold" panose="020B0004020202020204" pitchFamily="34" charset="0"/>
              </a:rPr>
              <a:pPr/>
              <a:t>‹#›</a:t>
            </a:fld>
            <a:r>
              <a:rPr lang="de-DE" sz="700" b="1" i="0" dirty="0">
                <a:solidFill>
                  <a:schemeClr val="bg1"/>
                </a:solidFill>
                <a:latin typeface="Aptos SemiBold" panose="020B0004020202020204" pitchFamily="34" charset="0"/>
              </a:rPr>
              <a:t> </a:t>
            </a:r>
            <a:r>
              <a:rPr lang="de-DE" sz="700" b="0" i="0" dirty="0">
                <a:solidFill>
                  <a:schemeClr val="bg1"/>
                </a:solidFill>
                <a:latin typeface="Aptos Light" panose="020B0004020202020204" pitchFamily="34" charset="0"/>
              </a:rPr>
              <a:t>| Frankfurt University </a:t>
            </a:r>
            <a:r>
              <a:rPr lang="de-DE" sz="700" b="0" i="0" dirty="0" err="1">
                <a:solidFill>
                  <a:schemeClr val="bg1"/>
                </a:solidFill>
                <a:latin typeface="Aptos Light" panose="020B0004020202020204" pitchFamily="34" charset="0"/>
              </a:rPr>
              <a:t>of</a:t>
            </a:r>
            <a:r>
              <a:rPr lang="de-DE" sz="700" b="0" i="0" dirty="0">
                <a:solidFill>
                  <a:schemeClr val="bg1"/>
                </a:solidFill>
                <a:latin typeface="Aptos Light" panose="020B0004020202020204" pitchFamily="34" charset="0"/>
              </a:rPr>
              <a:t> Applied Science | Hochschulangebote</a:t>
            </a: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62591DC1-CCE5-CE66-823F-7931ECAA0D3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3410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6B768A05-4663-4479-B13B-F5DAA69F9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14" name="Foliennummernplatzhalter 3">
            <a:extLst>
              <a:ext uri="{FF2B5EF4-FFF2-40B4-BE49-F238E27FC236}">
                <a16:creationId xmlns:a16="http://schemas.microsoft.com/office/drawing/2014/main" id="{B64FC76D-7B9C-4F2A-889D-E4E06AC98D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5" name="Datumsplatzhalter 3">
            <a:extLst>
              <a:ext uri="{FF2B5EF4-FFF2-40B4-BE49-F238E27FC236}">
                <a16:creationId xmlns:a16="http://schemas.microsoft.com/office/drawing/2014/main" id="{A0100E4A-B791-4E02-9B53-D2CCBCAC65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130E0A5C-9A1B-453C-B51E-040E4CB850A7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BE45339-0B81-4ABD-B537-8D331446FF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4248" y="766763"/>
            <a:ext cx="4324351" cy="2059293"/>
          </a:xfrm>
          <a:prstGeom prst="rect">
            <a:avLst/>
          </a:prstGeom>
        </p:spPr>
        <p:txBody>
          <a:bodyPr lIns="0" tIns="0" rIns="0" bIns="0"/>
          <a:lstStyle>
            <a:lvl1pPr algn="r">
              <a:lnSpc>
                <a:spcPts val="6000"/>
              </a:lnSpc>
              <a:spcBef>
                <a:spcPts val="1000"/>
              </a:spcBef>
              <a:defRPr lang="de-DE" sz="6000" b="0" i="0" kern="1200" spc="-300" dirty="0">
                <a:solidFill>
                  <a:schemeClr val="accent4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Kapitel Titel</a:t>
            </a:r>
            <a:br>
              <a:rPr lang="de-DE" dirty="0"/>
            </a:br>
            <a:r>
              <a:rPr lang="de-DE" dirty="0"/>
              <a:t>einfügen</a:t>
            </a:r>
          </a:p>
        </p:txBody>
      </p:sp>
    </p:spTree>
    <p:extLst>
      <p:ext uri="{BB962C8B-B14F-4D97-AF65-F5344CB8AC3E}">
        <p14:creationId xmlns:p14="http://schemas.microsoft.com/office/powerpoint/2010/main" val="60546317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>
            <a:extLst>
              <a:ext uri="{FF2B5EF4-FFF2-40B4-BE49-F238E27FC236}">
                <a16:creationId xmlns:a16="http://schemas.microsoft.com/office/drawing/2014/main" id="{21FD7D99-3246-7D52-F9B2-16F725AAE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4A7E8057-0E42-0122-E320-0578D223BC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4849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9FDD8DE7-ACAC-7FAB-22F6-513A339364B7}"/>
              </a:ext>
            </a:extLst>
          </p:cNvPr>
          <p:cNvCxnSpPr>
            <a:cxnSpLocks/>
          </p:cNvCxnSpPr>
          <p:nvPr userDrawn="1"/>
        </p:nvCxnSpPr>
        <p:spPr>
          <a:xfrm>
            <a:off x="704849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platzhalter 15">
            <a:extLst>
              <a:ext uri="{FF2B5EF4-FFF2-40B4-BE49-F238E27FC236}">
                <a16:creationId xmlns:a16="http://schemas.microsoft.com/office/drawing/2014/main" id="{0790B413-E1D3-B722-8EE1-F6CEFBFA098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4850" y="2789238"/>
            <a:ext cx="2460172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3" name="Textplatzhalter 10">
            <a:extLst>
              <a:ext uri="{FF2B5EF4-FFF2-40B4-BE49-F238E27FC236}">
                <a16:creationId xmlns:a16="http://schemas.microsoft.com/office/drawing/2014/main" id="{AC1F6CF4-974F-4130-3595-52CC1395298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54185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A8316258-D00B-46F6-708B-10242176886A}"/>
              </a:ext>
            </a:extLst>
          </p:cNvPr>
          <p:cNvCxnSpPr>
            <a:cxnSpLocks/>
          </p:cNvCxnSpPr>
          <p:nvPr userDrawn="1"/>
        </p:nvCxnSpPr>
        <p:spPr>
          <a:xfrm>
            <a:off x="3554185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platzhalter 15">
            <a:extLst>
              <a:ext uri="{FF2B5EF4-FFF2-40B4-BE49-F238E27FC236}">
                <a16:creationId xmlns:a16="http://schemas.microsoft.com/office/drawing/2014/main" id="{8EACD444-3A48-710A-9E09-49DCE171F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554185" y="2789238"/>
            <a:ext cx="2460171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6" name="Textplatzhalter 10">
            <a:extLst>
              <a:ext uri="{FF2B5EF4-FFF2-40B4-BE49-F238E27FC236}">
                <a16:creationId xmlns:a16="http://schemas.microsoft.com/office/drawing/2014/main" id="{16893B40-28D8-88A0-9727-532FF1F248F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4342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422153CC-8A8F-039E-D7E5-63A3442B6A3C}"/>
              </a:ext>
            </a:extLst>
          </p:cNvPr>
          <p:cNvCxnSpPr>
            <a:cxnSpLocks/>
          </p:cNvCxnSpPr>
          <p:nvPr userDrawn="1"/>
        </p:nvCxnSpPr>
        <p:spPr>
          <a:xfrm>
            <a:off x="6444342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platzhalter 15">
            <a:extLst>
              <a:ext uri="{FF2B5EF4-FFF2-40B4-BE49-F238E27FC236}">
                <a16:creationId xmlns:a16="http://schemas.microsoft.com/office/drawing/2014/main" id="{6254787A-8B74-73EA-575C-D014F352A05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44342" y="2789238"/>
            <a:ext cx="2498275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49" name="Textplatzhalter 10">
            <a:extLst>
              <a:ext uri="{FF2B5EF4-FFF2-40B4-BE49-F238E27FC236}">
                <a16:creationId xmlns:a16="http://schemas.microsoft.com/office/drawing/2014/main" id="{BDE5543D-196E-C5F9-9F5C-64665610C32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4499" y="1778455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2517CBD5-B7CC-A796-31B6-BD35A1EABA19}"/>
              </a:ext>
            </a:extLst>
          </p:cNvPr>
          <p:cNvCxnSpPr>
            <a:cxnSpLocks/>
          </p:cNvCxnSpPr>
          <p:nvPr userDrawn="1"/>
        </p:nvCxnSpPr>
        <p:spPr>
          <a:xfrm>
            <a:off x="9334499" y="2641148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platzhalter 15">
            <a:extLst>
              <a:ext uri="{FF2B5EF4-FFF2-40B4-BE49-F238E27FC236}">
                <a16:creationId xmlns:a16="http://schemas.microsoft.com/office/drawing/2014/main" id="{5536C9FD-D5A5-788C-E8A3-75F146E19BE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4500" y="2789238"/>
            <a:ext cx="2457450" cy="83002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52" name="Textplatzhalter 10">
            <a:extLst>
              <a:ext uri="{FF2B5EF4-FFF2-40B4-BE49-F238E27FC236}">
                <a16:creationId xmlns:a16="http://schemas.microsoft.com/office/drawing/2014/main" id="{DF29E9CF-96FD-A550-12CA-4321EADFA51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4849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53" name="Gerade Verbindung 52">
            <a:extLst>
              <a:ext uri="{FF2B5EF4-FFF2-40B4-BE49-F238E27FC236}">
                <a16:creationId xmlns:a16="http://schemas.microsoft.com/office/drawing/2014/main" id="{F85594A3-1FB9-0E32-34EC-6BE5616A12D2}"/>
              </a:ext>
            </a:extLst>
          </p:cNvPr>
          <p:cNvCxnSpPr>
            <a:cxnSpLocks/>
          </p:cNvCxnSpPr>
          <p:nvPr userDrawn="1"/>
        </p:nvCxnSpPr>
        <p:spPr>
          <a:xfrm>
            <a:off x="704849" y="5253720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platzhalter 15">
            <a:extLst>
              <a:ext uri="{FF2B5EF4-FFF2-40B4-BE49-F238E27FC236}">
                <a16:creationId xmlns:a16="http://schemas.microsoft.com/office/drawing/2014/main" id="{976D2D0C-D329-5332-658A-DC64CEF2901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02130" y="5401810"/>
            <a:ext cx="2460172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55" name="Textplatzhalter 10">
            <a:extLst>
              <a:ext uri="{FF2B5EF4-FFF2-40B4-BE49-F238E27FC236}">
                <a16:creationId xmlns:a16="http://schemas.microsoft.com/office/drawing/2014/main" id="{232305AE-1CC4-733F-1C22-54D65A78D36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554185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56" name="Gerade Verbindung 55">
            <a:extLst>
              <a:ext uri="{FF2B5EF4-FFF2-40B4-BE49-F238E27FC236}">
                <a16:creationId xmlns:a16="http://schemas.microsoft.com/office/drawing/2014/main" id="{9996CAC9-2929-B27A-BAAA-7AD7AECC5FA0}"/>
              </a:ext>
            </a:extLst>
          </p:cNvPr>
          <p:cNvCxnSpPr>
            <a:cxnSpLocks/>
          </p:cNvCxnSpPr>
          <p:nvPr userDrawn="1"/>
        </p:nvCxnSpPr>
        <p:spPr>
          <a:xfrm>
            <a:off x="3554185" y="5253720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platzhalter 15">
            <a:extLst>
              <a:ext uri="{FF2B5EF4-FFF2-40B4-BE49-F238E27FC236}">
                <a16:creationId xmlns:a16="http://schemas.microsoft.com/office/drawing/2014/main" id="{E133115E-06FC-57CF-AD35-6370026D7CD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54185" y="5401810"/>
            <a:ext cx="2460171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58" name="Textplatzhalter 10">
            <a:extLst>
              <a:ext uri="{FF2B5EF4-FFF2-40B4-BE49-F238E27FC236}">
                <a16:creationId xmlns:a16="http://schemas.microsoft.com/office/drawing/2014/main" id="{334E8972-913B-906B-6E5A-1E968011E24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444342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59" name="Gerade Verbindung 58">
            <a:extLst>
              <a:ext uri="{FF2B5EF4-FFF2-40B4-BE49-F238E27FC236}">
                <a16:creationId xmlns:a16="http://schemas.microsoft.com/office/drawing/2014/main" id="{E26356F6-0437-79EE-F973-FF81FF1A2A21}"/>
              </a:ext>
            </a:extLst>
          </p:cNvPr>
          <p:cNvCxnSpPr>
            <a:cxnSpLocks/>
          </p:cNvCxnSpPr>
          <p:nvPr userDrawn="1"/>
        </p:nvCxnSpPr>
        <p:spPr>
          <a:xfrm>
            <a:off x="6444342" y="5253720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platzhalter 15">
            <a:extLst>
              <a:ext uri="{FF2B5EF4-FFF2-40B4-BE49-F238E27FC236}">
                <a16:creationId xmlns:a16="http://schemas.microsoft.com/office/drawing/2014/main" id="{76B39A60-BCE2-88B0-5619-B12BD7A44F2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4342" y="5401810"/>
            <a:ext cx="2498275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61" name="Textplatzhalter 10">
            <a:extLst>
              <a:ext uri="{FF2B5EF4-FFF2-40B4-BE49-F238E27FC236}">
                <a16:creationId xmlns:a16="http://schemas.microsoft.com/office/drawing/2014/main" id="{64B88820-43FD-019D-71F4-2F340E89DEE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334499" y="4391027"/>
            <a:ext cx="2460172" cy="830037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ctr">
              <a:buNone/>
              <a:defRPr sz="5000" b="0" i="0" spc="-150">
                <a:solidFill>
                  <a:schemeClr val="bg1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</a:t>
            </a:r>
          </a:p>
        </p:txBody>
      </p:sp>
      <p:cxnSp>
        <p:nvCxnSpPr>
          <p:cNvPr id="62" name="Gerade Verbindung 61">
            <a:extLst>
              <a:ext uri="{FF2B5EF4-FFF2-40B4-BE49-F238E27FC236}">
                <a16:creationId xmlns:a16="http://schemas.microsoft.com/office/drawing/2014/main" id="{7320CBFE-E737-C019-DA56-A3BEF1CE68F5}"/>
              </a:ext>
            </a:extLst>
          </p:cNvPr>
          <p:cNvCxnSpPr>
            <a:cxnSpLocks/>
          </p:cNvCxnSpPr>
          <p:nvPr userDrawn="1"/>
        </p:nvCxnSpPr>
        <p:spPr>
          <a:xfrm>
            <a:off x="9334499" y="5253720"/>
            <a:ext cx="2460172" cy="0"/>
          </a:xfrm>
          <a:prstGeom prst="line">
            <a:avLst/>
          </a:prstGeom>
          <a:ln>
            <a:solidFill>
              <a:srgbClr val="00FF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platzhalter 15">
            <a:extLst>
              <a:ext uri="{FF2B5EF4-FFF2-40B4-BE49-F238E27FC236}">
                <a16:creationId xmlns:a16="http://schemas.microsoft.com/office/drawing/2014/main" id="{855BE0DB-BADB-BD31-B0BD-CB4058A424C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334500" y="5401810"/>
            <a:ext cx="2457450" cy="77387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ctr">
              <a:lnSpc>
                <a:spcPts val="2200"/>
              </a:lnSpc>
              <a:buNone/>
              <a:defRPr sz="1800" b="1" i="0">
                <a:solidFill>
                  <a:schemeClr val="bg1"/>
                </a:solidFill>
                <a:latin typeface="Aptos SemiBold" panose="020B0004020202020204" pitchFamily="34" charset="0"/>
              </a:defRPr>
            </a:lvl1pPr>
          </a:lstStyle>
          <a:p>
            <a:pPr lvl="0"/>
            <a:r>
              <a:rPr lang="de-DE" dirty="0"/>
              <a:t>Information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47536664-5ED6-0B2A-3E17-3D440E16A09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52449" y="421317"/>
            <a:ext cx="1108710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FF7D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31" name="Fußzeilenplatzhalter 2">
            <a:extLst>
              <a:ext uri="{FF2B5EF4-FFF2-40B4-BE49-F238E27FC236}">
                <a16:creationId xmlns:a16="http://schemas.microsoft.com/office/drawing/2014/main" id="{79D55130-B579-42CD-A4DB-5192F68DA6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32" name="Foliennummernplatzhalter 3">
            <a:extLst>
              <a:ext uri="{FF2B5EF4-FFF2-40B4-BE49-F238E27FC236}">
                <a16:creationId xmlns:a16="http://schemas.microsoft.com/office/drawing/2014/main" id="{C2BB824B-ECC8-4F05-8578-59F6449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3" name="Datumsplatzhalter 3">
            <a:extLst>
              <a:ext uri="{FF2B5EF4-FFF2-40B4-BE49-F238E27FC236}">
                <a16:creationId xmlns:a16="http://schemas.microsoft.com/office/drawing/2014/main" id="{7883D8EB-4583-4736-A617-DB94FAD173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9BD4C6E1-D128-46D3-B169-45F8FF1E2122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69FF93D-997A-49CC-B80B-9517B4CB698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23075"/>
            <a:ext cx="11087101" cy="56088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rgbClr val="00FF7D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34729743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Text Fak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B757B01-B153-D725-19AB-9C97B1466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278563" y="0"/>
            <a:ext cx="721995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/>
            </a:lvl1pPr>
          </a:lstStyle>
          <a:p>
            <a:endParaRPr lang="de-DE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34C8CDE6-CD08-7F30-B5AD-B76F5D23BF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0" y="0"/>
            <a:ext cx="9355138" cy="6858000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100">
                <a:solidFill>
                  <a:schemeClr val="bg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9" name="Textplatzhalter 17">
            <a:extLst>
              <a:ext uri="{FF2B5EF4-FFF2-40B4-BE49-F238E27FC236}">
                <a16:creationId xmlns:a16="http://schemas.microsoft.com/office/drawing/2014/main" id="{D9CF8513-EA7A-6759-41FC-D76A23BF66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52450" y="2963795"/>
            <a:ext cx="2449966" cy="7116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1" name="Gerade Verbindung 20">
            <a:extLst>
              <a:ext uri="{FF2B5EF4-FFF2-40B4-BE49-F238E27FC236}">
                <a16:creationId xmlns:a16="http://schemas.microsoft.com/office/drawing/2014/main" id="{61CA7E49-9F36-4587-2864-9165304E10CF}"/>
              </a:ext>
            </a:extLst>
          </p:cNvPr>
          <p:cNvCxnSpPr>
            <a:cxnSpLocks/>
          </p:cNvCxnSpPr>
          <p:nvPr userDrawn="1"/>
        </p:nvCxnSpPr>
        <p:spPr>
          <a:xfrm>
            <a:off x="552450" y="280090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17">
            <a:extLst>
              <a:ext uri="{FF2B5EF4-FFF2-40B4-BE49-F238E27FC236}">
                <a16:creationId xmlns:a16="http://schemas.microsoft.com/office/drawing/2014/main" id="{B65014D1-303D-1ABE-F894-9B2AC5E04E3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52450" y="245459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25" name="Textplatzhalter 17">
            <a:extLst>
              <a:ext uri="{FF2B5EF4-FFF2-40B4-BE49-F238E27FC236}">
                <a16:creationId xmlns:a16="http://schemas.microsoft.com/office/drawing/2014/main" id="{20FC30F3-AB87-D348-22F4-9712DC29B4F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962400" y="2963795"/>
            <a:ext cx="2449966" cy="71167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6" name="Gerade Verbindung 25">
            <a:extLst>
              <a:ext uri="{FF2B5EF4-FFF2-40B4-BE49-F238E27FC236}">
                <a16:creationId xmlns:a16="http://schemas.microsoft.com/office/drawing/2014/main" id="{A5FC7387-F06C-3108-E48D-DA33ADA7200E}"/>
              </a:ext>
            </a:extLst>
          </p:cNvPr>
          <p:cNvCxnSpPr>
            <a:cxnSpLocks/>
          </p:cNvCxnSpPr>
          <p:nvPr userDrawn="1"/>
        </p:nvCxnSpPr>
        <p:spPr>
          <a:xfrm>
            <a:off x="3962400" y="280090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platzhalter 17">
            <a:extLst>
              <a:ext uri="{FF2B5EF4-FFF2-40B4-BE49-F238E27FC236}">
                <a16:creationId xmlns:a16="http://schemas.microsoft.com/office/drawing/2014/main" id="{76DF1165-B414-4AA7-D3BC-CF1742832E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962400" y="245459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28" name="Textplatzhalter 17">
            <a:extLst>
              <a:ext uri="{FF2B5EF4-FFF2-40B4-BE49-F238E27FC236}">
                <a16:creationId xmlns:a16="http://schemas.microsoft.com/office/drawing/2014/main" id="{4EF334A9-EBE5-374E-477E-D0EC90AF138C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52450" y="4379845"/>
            <a:ext cx="2449966" cy="8958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29" name="Gerade Verbindung 28">
            <a:extLst>
              <a:ext uri="{FF2B5EF4-FFF2-40B4-BE49-F238E27FC236}">
                <a16:creationId xmlns:a16="http://schemas.microsoft.com/office/drawing/2014/main" id="{BD59D846-BD07-2D58-34B8-D2964BAF989E}"/>
              </a:ext>
            </a:extLst>
          </p:cNvPr>
          <p:cNvCxnSpPr>
            <a:cxnSpLocks/>
          </p:cNvCxnSpPr>
          <p:nvPr userDrawn="1"/>
        </p:nvCxnSpPr>
        <p:spPr>
          <a:xfrm>
            <a:off x="552450" y="42169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platzhalter 17">
            <a:extLst>
              <a:ext uri="{FF2B5EF4-FFF2-40B4-BE49-F238E27FC236}">
                <a16:creationId xmlns:a16="http://schemas.microsoft.com/office/drawing/2014/main" id="{A760DEAF-88BA-F54F-46EC-54024D9751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52450" y="38706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1" name="Textplatzhalter 17">
            <a:extLst>
              <a:ext uri="{FF2B5EF4-FFF2-40B4-BE49-F238E27FC236}">
                <a16:creationId xmlns:a16="http://schemas.microsoft.com/office/drawing/2014/main" id="{071892E5-ADC9-3165-5B04-016FAFB2582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962400" y="4379845"/>
            <a:ext cx="2449966" cy="89582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A806DE5A-1EF8-C04D-632D-3FA3089C83CE}"/>
              </a:ext>
            </a:extLst>
          </p:cNvPr>
          <p:cNvCxnSpPr>
            <a:cxnSpLocks/>
          </p:cNvCxnSpPr>
          <p:nvPr userDrawn="1"/>
        </p:nvCxnSpPr>
        <p:spPr>
          <a:xfrm>
            <a:off x="3962400" y="42169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17">
            <a:extLst>
              <a:ext uri="{FF2B5EF4-FFF2-40B4-BE49-F238E27FC236}">
                <a16:creationId xmlns:a16="http://schemas.microsoft.com/office/drawing/2014/main" id="{C80962B3-7BCF-D531-A0FC-88A51E23D5D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962400" y="38706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4" name="Textplatzhalter 17">
            <a:extLst>
              <a:ext uri="{FF2B5EF4-FFF2-40B4-BE49-F238E27FC236}">
                <a16:creationId xmlns:a16="http://schemas.microsoft.com/office/drawing/2014/main" id="{87453AC8-726C-784C-35F7-2E2C57808007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52450" y="598004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FA6ADCE4-1EDB-6B68-CA1B-2138531AD2EE}"/>
              </a:ext>
            </a:extLst>
          </p:cNvPr>
          <p:cNvCxnSpPr>
            <a:cxnSpLocks/>
          </p:cNvCxnSpPr>
          <p:nvPr userDrawn="1"/>
        </p:nvCxnSpPr>
        <p:spPr>
          <a:xfrm>
            <a:off x="552450" y="58171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platzhalter 17">
            <a:extLst>
              <a:ext uri="{FF2B5EF4-FFF2-40B4-BE49-F238E27FC236}">
                <a16:creationId xmlns:a16="http://schemas.microsoft.com/office/drawing/2014/main" id="{6D044745-1D53-08F6-13CA-B4F158A73BC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552450" y="54708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7" name="Textplatzhalter 17">
            <a:extLst>
              <a:ext uri="{FF2B5EF4-FFF2-40B4-BE49-F238E27FC236}">
                <a16:creationId xmlns:a16="http://schemas.microsoft.com/office/drawing/2014/main" id="{3A4D3D19-4D1D-6BD1-FFEE-4146FEA5F45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3962400" y="5980045"/>
            <a:ext cx="2449966" cy="46520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lnSpc>
                <a:spcPts val="2200"/>
              </a:lnSpc>
              <a:buNone/>
              <a:defRPr sz="1800" b="0" i="0">
                <a:solidFill>
                  <a:srgbClr val="003A75"/>
                </a:solidFill>
                <a:latin typeface="Aptos Light" panose="020B0004020202020204" pitchFamily="34" charset="0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Weitere Informationen</a:t>
            </a:r>
          </a:p>
        </p:txBody>
      </p: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557F9F30-35FB-2A74-14B1-54103D4C845B}"/>
              </a:ext>
            </a:extLst>
          </p:cNvPr>
          <p:cNvCxnSpPr>
            <a:cxnSpLocks/>
          </p:cNvCxnSpPr>
          <p:nvPr userDrawn="1"/>
        </p:nvCxnSpPr>
        <p:spPr>
          <a:xfrm>
            <a:off x="3962400" y="5817155"/>
            <a:ext cx="2665705" cy="0"/>
          </a:xfrm>
          <a:prstGeom prst="line">
            <a:avLst/>
          </a:prstGeom>
          <a:ln>
            <a:solidFill>
              <a:srgbClr val="003A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platzhalter 17">
            <a:extLst>
              <a:ext uri="{FF2B5EF4-FFF2-40B4-BE49-F238E27FC236}">
                <a16:creationId xmlns:a16="http://schemas.microsoft.com/office/drawing/2014/main" id="{44F0EE8D-970D-689E-9772-9CF718C5C4E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962400" y="5470843"/>
            <a:ext cx="2449966" cy="26323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600" b="0" i="0" spc="0" baseline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1234</a:t>
            </a:r>
          </a:p>
        </p:txBody>
      </p:sp>
      <p:sp>
        <p:nvSpPr>
          <p:cNvPr id="3" name="Textplatzhalter 17">
            <a:extLst>
              <a:ext uri="{FF2B5EF4-FFF2-40B4-BE49-F238E27FC236}">
                <a16:creationId xmlns:a16="http://schemas.microsoft.com/office/drawing/2014/main" id="{E60E26C2-7873-05AA-CCD4-66CD468AF03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7219950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003B8CF7-C68F-254C-95F9-DA71F0D009E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31755" y="6640425"/>
            <a:ext cx="3825190" cy="93540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Bildquelle</a:t>
            </a:r>
          </a:p>
        </p:txBody>
      </p:sp>
      <p:sp>
        <p:nvSpPr>
          <p:cNvPr id="40" name="Fußzeilenplatzhalter 2">
            <a:extLst>
              <a:ext uri="{FF2B5EF4-FFF2-40B4-BE49-F238E27FC236}">
                <a16:creationId xmlns:a16="http://schemas.microsoft.com/office/drawing/2014/main" id="{8542BB7C-FDEB-4FA6-BF23-B1D579565A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rgbClr val="002060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Frankfurt University of Applied Sciences</a:t>
            </a:r>
            <a:endParaRPr lang="de-DE" dirty="0"/>
          </a:p>
        </p:txBody>
      </p:sp>
      <p:sp>
        <p:nvSpPr>
          <p:cNvPr id="41" name="Foliennummernplatzhalter 3">
            <a:extLst>
              <a:ext uri="{FF2B5EF4-FFF2-40B4-BE49-F238E27FC236}">
                <a16:creationId xmlns:a16="http://schemas.microsoft.com/office/drawing/2014/main" id="{D14E737C-7643-4EBD-9DC5-B2484FA70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002060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2" name="Datumsplatzhalter 3">
            <a:extLst>
              <a:ext uri="{FF2B5EF4-FFF2-40B4-BE49-F238E27FC236}">
                <a16:creationId xmlns:a16="http://schemas.microsoft.com/office/drawing/2014/main" id="{78E7E195-D465-42B2-A7ED-910728DCFE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002060"/>
                </a:solidFill>
              </a:defRPr>
            </a:lvl1pPr>
          </a:lstStyle>
          <a:p>
            <a:fld id="{15F4AC05-CC09-49F5-985D-551D7AA84C6F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AE9F5E-4E74-435C-8CA8-47F43ED323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2449" y="660615"/>
            <a:ext cx="7219950" cy="499847"/>
          </a:xfrm>
          <a:prstGeom prst="rect">
            <a:avLst/>
          </a:prstGeom>
        </p:spPr>
        <p:txBody>
          <a:bodyPr lIns="0" tIns="0" rIns="0" bIns="0"/>
          <a:lstStyle>
            <a:lvl1pPr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marL="0" lvl="0" indent="0" algn="l" defTabSz="914400" rtl="0" eaLnBrk="1" latinLnBrk="0" hangingPunct="1">
              <a:lnSpc>
                <a:spcPts val="45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2599880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53C4914E-2CCC-2595-5B7D-DC7E65886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9F8624D6-5058-3901-26FC-9FCFA13FC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63601" y="1606550"/>
            <a:ext cx="11087100" cy="476091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300">
                <a:solidFill>
                  <a:schemeClr val="tx1"/>
                </a:solidFill>
              </a:defRPr>
            </a:lvl1pPr>
          </a:lstStyle>
          <a:p>
            <a:endParaRPr lang="de-DE" dirty="0"/>
          </a:p>
        </p:txBody>
      </p:sp>
      <p:sp>
        <p:nvSpPr>
          <p:cNvPr id="12" name="Textplatzhalter 17">
            <a:extLst>
              <a:ext uri="{FF2B5EF4-FFF2-40B4-BE49-F238E27FC236}">
                <a16:creationId xmlns:a16="http://schemas.microsoft.com/office/drawing/2014/main" id="{FCDD46C1-D864-E46F-FD60-CF315A8F30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2449" y="421317"/>
            <a:ext cx="11098251" cy="2073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200" b="0" i="0">
                <a:solidFill>
                  <a:srgbClr val="003A75"/>
                </a:solidFill>
                <a:latin typeface="Space Grotesk Medium" pitchFamily="2" charset="77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Overhead</a:t>
            </a:r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3E77337B-2AB9-4367-8B5E-358F6F252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rgbClr val="002060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/>
              <a:t>Frankfurt University of Applied Sciences</a:t>
            </a:r>
            <a:endParaRPr lang="de-DE" dirty="0"/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DA79A43E-5CCF-43E9-A3DD-EAB5636187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rgbClr val="002060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Datumsplatzhalter 3">
            <a:extLst>
              <a:ext uri="{FF2B5EF4-FFF2-40B4-BE49-F238E27FC236}">
                <a16:creationId xmlns:a16="http://schemas.microsoft.com/office/drawing/2014/main" id="{0ACB1C77-B55D-4644-9E8A-2B0A52A50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rgbClr val="002060"/>
                </a:solidFill>
              </a:defRPr>
            </a:lvl1pPr>
          </a:lstStyle>
          <a:p>
            <a:fld id="{E3F71C37-C4AB-42F0-A8D0-447C888AEC12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FF558A5-F084-48EE-944A-2D006A9F9E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00" y="628649"/>
            <a:ext cx="11087100" cy="583502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500"/>
              </a:lnSpc>
              <a:spcBef>
                <a:spcPts val="1000"/>
              </a:spcBef>
              <a:defRPr lang="de-DE" sz="4500" b="0" i="0" kern="1200" spc="-150" baseline="0" dirty="0">
                <a:solidFill>
                  <a:srgbClr val="003A75"/>
                </a:solidFill>
                <a:latin typeface="Space Grotesk Medium" pitchFamily="2" charset="77"/>
                <a:ea typeface="+mn-ea"/>
                <a:cs typeface="Space Grotesk Medium" pitchFamily="2" charset="77"/>
              </a:defRPr>
            </a:lvl1pPr>
          </a:lstStyle>
          <a:p>
            <a:pPr lvl="0"/>
            <a:r>
              <a:rPr lang="de-DE" dirty="0"/>
              <a:t>Headline einfügen</a:t>
            </a:r>
          </a:p>
        </p:txBody>
      </p:sp>
    </p:spTree>
    <p:extLst>
      <p:ext uri="{BB962C8B-B14F-4D97-AF65-F5344CB8AC3E}">
        <p14:creationId xmlns:p14="http://schemas.microsoft.com/office/powerpoint/2010/main" val="4240671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BBB4B7E-57CF-4473-A9DC-269A50333D26}"/>
              </a:ext>
            </a:extLst>
          </p:cNvPr>
          <p:cNvSpPr txBox="1">
            <a:spLocks/>
          </p:cNvSpPr>
          <p:nvPr userDrawn="1"/>
        </p:nvSpPr>
        <p:spPr>
          <a:xfrm>
            <a:off x="3138197" y="6616261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r" defTabSz="914400" rtl="0" eaLnBrk="1" latinLnBrk="0" hangingPunct="1">
              <a:defRPr sz="1000" b="0" i="0" kern="1200">
                <a:solidFill>
                  <a:schemeClr val="bg1"/>
                </a:solidFill>
                <a:latin typeface="Aptos" panose="020B0004020202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EAB4986-381D-4F67-9029-123892E38BFB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7F35C45C-3E9C-4802-9013-2CDE3792F8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1008" y="6612834"/>
            <a:ext cx="4802423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0" i="0">
                <a:solidFill>
                  <a:schemeClr val="bg1"/>
                </a:solidFill>
                <a:latin typeface="Aptos Light" panose="020B0004020202020204" pitchFamily="34" charset="0"/>
              </a:defRPr>
            </a:lvl1pPr>
          </a:lstStyle>
          <a:p>
            <a:r>
              <a:rPr lang="en-US" dirty="0"/>
              <a:t>Frankfurt University of Applied Sciences</a:t>
            </a:r>
            <a:endParaRPr lang="de-DE" dirty="0"/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D88A49C7-A37C-43D9-BF09-773B02B813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704" y="6612834"/>
            <a:ext cx="619539" cy="141771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 b="0" i="0">
                <a:solidFill>
                  <a:schemeClr val="bg1"/>
                </a:solidFill>
                <a:latin typeface="Aptos" panose="020B0004020202020204" pitchFamily="34" charset="0"/>
              </a:defRPr>
            </a:lvl1pPr>
          </a:lstStyle>
          <a:p>
            <a:fld id="{EAAFE162-9B91-6241-A884-AA4FA269C53E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Datumsplatzhalter 3">
            <a:extLst>
              <a:ext uri="{FF2B5EF4-FFF2-40B4-BE49-F238E27FC236}">
                <a16:creationId xmlns:a16="http://schemas.microsoft.com/office/drawing/2014/main" id="{215330F2-68EB-4274-B6AF-F5A60D57D35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1856" y="6612834"/>
            <a:ext cx="619539" cy="141771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1000">
                <a:solidFill>
                  <a:schemeClr val="bg1"/>
                </a:solidFill>
              </a:defRPr>
            </a:lvl1pPr>
          </a:lstStyle>
          <a:p>
            <a:fld id="{26032473-D6EE-4A07-97D7-8D1D2572A28A}" type="datetime1">
              <a:rPr lang="de-DE" smtClean="0"/>
              <a:t>01.05.2024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6128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782" r:id="rId2"/>
    <p:sldLayoutId id="2147483771" r:id="rId3"/>
    <p:sldLayoutId id="2147483770" r:id="rId4"/>
    <p:sldLayoutId id="2147483769" r:id="rId5"/>
    <p:sldLayoutId id="2147483776" r:id="rId6"/>
    <p:sldLayoutId id="2147483754" r:id="rId7"/>
    <p:sldLayoutId id="2147483757" r:id="rId8"/>
    <p:sldLayoutId id="2147483756" r:id="rId9"/>
    <p:sldLayoutId id="2147483777" r:id="rId10"/>
    <p:sldLayoutId id="2147483773" r:id="rId11"/>
    <p:sldLayoutId id="2147483774" r:id="rId12"/>
    <p:sldLayoutId id="2147483765" r:id="rId13"/>
    <p:sldLayoutId id="2147483772" r:id="rId14"/>
    <p:sldLayoutId id="2147483778" r:id="rId15"/>
    <p:sldLayoutId id="2147483779" r:id="rId16"/>
    <p:sldLayoutId id="2147483759" r:id="rId17"/>
    <p:sldLayoutId id="2147483780" r:id="rId18"/>
    <p:sldLayoutId id="2147483758" r:id="rId19"/>
    <p:sldLayoutId id="2147483764" r:id="rId20"/>
    <p:sldLayoutId id="2147483775" r:id="rId21"/>
    <p:sldLayoutId id="2147483781" r:id="rId22"/>
    <p:sldLayoutId id="2147483762" r:id="rId23"/>
    <p:sldLayoutId id="2147483761" r:id="rId24"/>
    <p:sldLayoutId id="2147483760" r:id="rId2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739334F7-31EE-4CCE-BC49-2386F89DF8A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/>
          <a:srcRect t="4488" b="4488"/>
          <a:stretch>
            <a:fillRect/>
          </a:stretch>
        </p:blipFill>
        <p:spPr/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5F2710D-0109-4187-B5D6-772888997B5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DC837D7-613F-4A79-9F44-D26A482677F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873B6-D523-439E-A9F9-043AF0BE8A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Prof. Dr. Markus Grüne</a:t>
            </a:r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6FB1584-A86C-42DA-ACEC-95850257FA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5768AA4-227E-4EBA-8785-FDC13202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1" y="766763"/>
            <a:ext cx="6217059" cy="2662237"/>
          </a:xfrm>
        </p:spPr>
        <p:txBody>
          <a:bodyPr/>
          <a:lstStyle/>
          <a:p>
            <a:r>
              <a:rPr lang="de-DE" sz="5400"/>
              <a:t>Datenmanagement</a:t>
            </a:r>
            <a:br>
              <a:rPr lang="de-DE"/>
            </a:br>
            <a:r>
              <a:rPr lang="de-DE"/>
              <a:t>STL – Kap. 2 b Normalisierung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281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D33987-ECBA-4364-8E8F-51D054860C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</a:pPr>
            <a:r>
              <a:rPr lang="de-DE"/>
              <a:t>Aufgabe: Zeichnen Sie einen Graphen für folgende mathematische Funktion: f(x) = x</a:t>
            </a:r>
            <a:r>
              <a:rPr lang="de-DE" baseline="30000"/>
              <a:t>2</a:t>
            </a:r>
            <a:r>
              <a:rPr lang="de-DE"/>
              <a:t> </a:t>
            </a:r>
          </a:p>
          <a:p>
            <a:pPr>
              <a:lnSpc>
                <a:spcPct val="100000"/>
              </a:lnSpc>
            </a:pPr>
            <a:endParaRPr lang="de-DE"/>
          </a:p>
          <a:p>
            <a:pPr>
              <a:lnSpc>
                <a:spcPct val="100000"/>
              </a:lnSpc>
            </a:pPr>
            <a:r>
              <a:rPr lang="de-DE"/>
              <a:t>Sie wissen, dass Sie für ein x immer dasselbe y = f(x) erhalten.</a:t>
            </a:r>
          </a:p>
          <a:p>
            <a:pPr>
              <a:lnSpc>
                <a:spcPct val="100000"/>
              </a:lnSpc>
            </a:pPr>
            <a:r>
              <a:rPr lang="de-DE"/>
              <a:t>Es gibt jedoch auch gleiche f(x) bei unterschiedlichen x-Werten. Z.B. f(x) = 4 für x = -2 und x = 2</a:t>
            </a:r>
          </a:p>
          <a:p>
            <a:pPr>
              <a:lnSpc>
                <a:spcPct val="100000"/>
              </a:lnSpc>
            </a:pPr>
            <a:r>
              <a:rPr lang="de-DE"/>
              <a:t>Es ist also möglich von x auf f(x) zu schließen. </a:t>
            </a:r>
          </a:p>
          <a:p>
            <a:pPr>
              <a:lnSpc>
                <a:spcPct val="100000"/>
              </a:lnSpc>
            </a:pPr>
            <a:endParaRPr lang="de-DE"/>
          </a:p>
          <a:p>
            <a:pPr>
              <a:lnSpc>
                <a:spcPct val="100000"/>
              </a:lnSpc>
            </a:pPr>
            <a:r>
              <a:rPr lang="de-DE"/>
              <a:t>Wenn Sie Polizist:in wären, könnten Sie anhand der Personalausweisnummer einer Person deren Namen bestimmen. Für zwei unterschiedliche Nummer kann aber auch derselbe Name erscheinen.</a:t>
            </a:r>
          </a:p>
          <a:p>
            <a:pPr>
              <a:lnSpc>
                <a:spcPct val="100000"/>
              </a:lnSpc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417AF-BF82-4A14-A159-51B323ADD9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E50E86-EEDD-41AE-A269-DFFC77C93B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957FC-A9FF-4618-AD45-AABDF1A2C2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25FB227-D2F2-4F60-BBEA-A89DF9A3B30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5377A84-84B7-4B45-9932-E9E3BDECA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Funktionale Abhängigkeit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43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998BF9-CF74-43F3-BB31-ECC506D71B8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/>
              <a:t>Im Falle von Tabellen / Relationen liegt uns keine mathematische Funktion vor. Die funktionale Abhängigkeit ist analog zur Personalausweisnummer der vorherigen Folie zu interpretieren. </a:t>
            </a:r>
          </a:p>
          <a:p>
            <a:pPr>
              <a:lnSpc>
                <a:spcPct val="100000"/>
              </a:lnSpc>
            </a:pPr>
            <a:endParaRPr lang="de-DE"/>
          </a:p>
          <a:p>
            <a:pPr>
              <a:lnSpc>
                <a:spcPct val="100000"/>
              </a:lnSpc>
            </a:pPr>
            <a:r>
              <a:rPr lang="de-DE"/>
              <a:t>Eine funktionale Abhängigkeit gilt dann, wenn Sie aus einem Werte-Tupel oder einem einzigen Wert auf ein Wert-Tupel oder einen einzigen Wert schließen können. </a:t>
            </a:r>
          </a:p>
          <a:p>
            <a:pPr>
              <a:lnSpc>
                <a:spcPct val="100000"/>
              </a:lnSpc>
            </a:pPr>
            <a:endParaRPr lang="de-DE"/>
          </a:p>
          <a:p>
            <a:pPr>
              <a:lnSpc>
                <a:spcPct val="100000"/>
              </a:lnSpc>
            </a:pPr>
            <a:r>
              <a:rPr lang="de-DE"/>
              <a:t>Also: x </a:t>
            </a:r>
            <a:r>
              <a:rPr lang="de-DE">
                <a:sym typeface="Wingdings" panose="05000000000000000000" pitchFamily="2" charset="2"/>
              </a:rPr>
              <a:t> y         - aus x folgt y; y ist funktional abhängig von x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70373-7B38-4064-9368-B5892DD0B6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BD61CB-3E5F-48F7-80FE-1311DBB318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1C6A25-7BFB-4A98-BE43-234779790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921C7F4-52BE-48D8-9E21-87A5265F97C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67A1E09-96B1-4594-B13B-DFA7B26F8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Funktionale Abhängigkeit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2891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E350FD-DC53-4274-9178-30C75A1B917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de-DE">
                <a:latin typeface="+mn-lt"/>
              </a:rPr>
              <a:t>R(A</a:t>
            </a:r>
            <a:r>
              <a:rPr lang="de-DE" baseline="-25000">
                <a:latin typeface="+mn-lt"/>
              </a:rPr>
              <a:t>1</a:t>
            </a:r>
            <a:r>
              <a:rPr lang="de-DE">
                <a:latin typeface="+mn-lt"/>
              </a:rPr>
              <a:t>,…,A</a:t>
            </a:r>
            <a:r>
              <a:rPr lang="de-DE" baseline="-25000">
                <a:latin typeface="+mn-lt"/>
              </a:rPr>
              <a:t>n </a:t>
            </a:r>
            <a:r>
              <a:rPr lang="de-DE">
                <a:latin typeface="+mn-lt"/>
              </a:rPr>
              <a:t>) sei eine Relation sowie X und Y Teilmengen der Attributmenge {A</a:t>
            </a:r>
            <a:r>
              <a:rPr lang="de-DE" baseline="-25000">
                <a:latin typeface="+mn-lt"/>
              </a:rPr>
              <a:t>1</a:t>
            </a:r>
            <a:r>
              <a:rPr lang="de-DE">
                <a:latin typeface="+mn-lt"/>
              </a:rPr>
              <a:t>,…,A</a:t>
            </a:r>
            <a:r>
              <a:rPr lang="de-DE" baseline="-25000">
                <a:latin typeface="+mn-lt"/>
              </a:rPr>
              <a:t>n</a:t>
            </a:r>
            <a:r>
              <a:rPr lang="de-DE">
                <a:latin typeface="+mn-lt"/>
              </a:rPr>
              <a:t>}. </a:t>
            </a:r>
          </a:p>
          <a:p>
            <a:pPr>
              <a:lnSpc>
                <a:spcPct val="100000"/>
              </a:lnSpc>
            </a:pPr>
            <a:r>
              <a:rPr lang="de-DE">
                <a:latin typeface="+mn-lt"/>
              </a:rPr>
              <a:t>Falls aus der Gleichheit der Tupel in X stets die Gleichheit der Tupel in Y folgt, so heißen X und Y </a:t>
            </a:r>
            <a:r>
              <a:rPr lang="de-DE" b="1">
                <a:solidFill>
                  <a:schemeClr val="tx2"/>
                </a:solidFill>
                <a:latin typeface="+mn-lt"/>
              </a:rPr>
              <a:t>funktional abhängig </a:t>
            </a:r>
            <a:r>
              <a:rPr lang="de-DE">
                <a:latin typeface="+mn-lt"/>
              </a:rPr>
              <a:t>(X</a:t>
            </a:r>
            <a:r>
              <a:rPr lang="de-DE">
                <a:latin typeface="+mn-lt"/>
                <a:sym typeface="Symbol" pitchFamily="18" charset="2"/>
              </a:rPr>
              <a:t>Y)</a:t>
            </a:r>
            <a:r>
              <a:rPr lang="de-DE">
                <a:latin typeface="+mn-lt"/>
              </a:rPr>
              <a:t>. </a:t>
            </a:r>
          </a:p>
          <a:p>
            <a:pPr>
              <a:lnSpc>
                <a:spcPct val="100000"/>
              </a:lnSpc>
            </a:pPr>
            <a:r>
              <a:rPr lang="de-DE">
                <a:latin typeface="+mn-lt"/>
              </a:rPr>
              <a:t>Umgangssprachlich: Man wählt eine Menge von Attributen X und eine Menge von Attributen Y. Wenn ich nun zwei beliebige Tupel aus R auswähle und diese sind in den in X ausgewählten Attributen gleich, dann folgt, dass sie auch in den Attributen aus Y gleich sind!</a:t>
            </a:r>
          </a:p>
          <a:p>
            <a:pPr>
              <a:lnSpc>
                <a:spcPct val="100000"/>
              </a:lnSpc>
            </a:pPr>
            <a:r>
              <a:rPr lang="de-DE">
                <a:latin typeface="+mn-lt"/>
              </a:rPr>
              <a:t>Anders ausgedrückt: Wenn ich in einem Tupel die Attribute aus X kenne, sind die Attribute aus Y dieses Tupels festgelegt.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EB464E-A2DB-4008-AFF3-6B61AF0739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968E55-67A8-4905-B130-9DF7DB280D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283B8F-CA25-4C3B-B6A3-1F09252ABA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0953D8-4E39-4F07-8960-269A4637EA3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FA09100-449E-414A-9239-4F8C6E562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Funktionale Abhängigkeit - formal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195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3644DB2-AFFB-4EFD-A110-FC3EFAAC1A9F}"/>
                  </a:ext>
                </a:extLst>
              </p:cNvPr>
              <p:cNvSpPr>
                <a:spLocks noGrp="1"/>
              </p:cNvSpPr>
              <p:nvPr>
                <p:ph type="body" sz="quarter" idx="17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de-DE"/>
                  <a:t>Wenn aus X kein Attribut ohne Verlust dieser Eigenschaft entfernt werden</a:t>
                </a:r>
                <a:r>
                  <a:rPr lang="en-US" b="1"/>
                  <a:t> </a:t>
                </a:r>
                <a:r>
                  <a:rPr lang="de-DE"/>
                  <a:t>kann, so spricht man von voller funktionaler Abhängigkeit (X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1"/>
                          <m:t>•</m:t>
                        </m:r>
                      </m:e>
                    </m:groupChr>
                  </m:oMath>
                </a14:m>
                <a:r>
                  <a:rPr lang="de-DE"/>
                  <a:t>Y).</a:t>
                </a:r>
              </a:p>
              <a:p>
                <a:pPr>
                  <a:lnSpc>
                    <a:spcPct val="100000"/>
                  </a:lnSpc>
                </a:pPr>
                <a:r>
                  <a:rPr lang="de-DE"/>
                  <a:t>Falls (X</a:t>
                </a:r>
                <a:r>
                  <a:rPr lang="de-DE">
                    <a:sym typeface="Wingdings" panose="05000000000000000000" pitchFamily="2" charset="2"/>
                  </a:rPr>
                  <a:t></a:t>
                </a:r>
                <a:r>
                  <a:rPr lang="de-DE"/>
                  <a:t>Y) und (Y</a:t>
                </a:r>
                <a:r>
                  <a:rPr lang="de-DE">
                    <a:sym typeface="Wingdings" panose="05000000000000000000" pitchFamily="2" charset="2"/>
                  </a:rPr>
                  <a:t></a:t>
                </a:r>
                <a:r>
                  <a:rPr lang="de-DE"/>
                  <a:t>Z) gilt, so heißen X und Z transitiv abhängig.</a:t>
                </a:r>
              </a:p>
              <a:p>
                <a:pPr>
                  <a:lnSpc>
                    <a:spcPct val="100000"/>
                  </a:lnSpc>
                </a:pPr>
                <a:r>
                  <a:rPr lang="de-DE"/>
                  <a:t>Aus X</a:t>
                </a:r>
                <a:r>
                  <a:rPr lang="de-DE">
                    <a:sym typeface="Wingdings" panose="05000000000000000000" pitchFamily="2" charset="2"/>
                  </a:rPr>
                  <a:t>Y folgt nicht YX</a:t>
                </a:r>
              </a:p>
              <a:p>
                <a:pPr>
                  <a:lnSpc>
                    <a:spcPct val="100000"/>
                  </a:lnSpc>
                </a:pPr>
                <a:endParaRPr lang="de-DE">
                  <a:sym typeface="Wingdings" panose="05000000000000000000" pitchFamily="2" charset="2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de-DE">
                    <a:sym typeface="Wingdings" panose="05000000000000000000" pitchFamily="2" charset="2"/>
                  </a:rPr>
                  <a:t>Für Schlüsselkandidaten gilt: S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nor/>
                          </m:rPr>
                          <a:rPr lang="en-US" b="1"/>
                          <m:t>•</m:t>
                        </m:r>
                      </m:e>
                    </m:groupChr>
                  </m:oMath>
                </a14:m>
                <a:r>
                  <a:rPr lang="de-DE">
                    <a:sym typeface="Wingdings" panose="05000000000000000000" pitchFamily="2" charset="2"/>
                  </a:rPr>
                  <a:t> R, d.h. die Relation ist voll funktional abhängig vom Schlüsselkandidaten</a:t>
                </a:r>
                <a:endParaRPr lang="de-DE"/>
              </a:p>
            </p:txBody>
          </p:sp>
        </mc:Choice>
        <mc:Fallback xmlns="">
          <p:sp>
            <p:nvSpPr>
              <p:cNvPr id="2" name="Text Placeholder 1">
                <a:extLst>
                  <a:ext uri="{FF2B5EF4-FFF2-40B4-BE49-F238E27FC236}">
                    <a16:creationId xmlns:a16="http://schemas.microsoft.com/office/drawing/2014/main" id="{43644DB2-AFFB-4EFD-A110-FC3EFAAC1A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7"/>
              </p:nvPr>
            </p:nvSpPr>
            <p:spPr>
              <a:blipFill>
                <a:blip r:embed="rId2"/>
                <a:stretch>
                  <a:fillRect l="-1955" t="-22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338C61-770D-4025-9159-B6B3F17AED2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147E67-70BF-4D53-BF8B-172F4EC59D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70A646-C11D-49F6-9854-7FFE4A01F8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E0A6D13-3E1F-4AAA-8627-D7AEDCB9A9E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FEF942-1699-477F-8710-D083BB2C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Volle funktionale Abhängigkeit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420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DC0E1AB-0FE6-47F1-9457-E6ACEFA0FA3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/>
              <a:t>Eine Relation ist in erster Normalform, wenn gilt…</a:t>
            </a:r>
          </a:p>
          <a:p>
            <a:pPr lvl="1">
              <a:lnSpc>
                <a:spcPct val="100000"/>
              </a:lnSpc>
            </a:pPr>
            <a:r>
              <a:rPr lang="de-DE"/>
              <a:t>Alle Attribute sind atomar (können nicht mehr aufgeteilt werden).</a:t>
            </a:r>
          </a:p>
          <a:p>
            <a:pPr lvl="2">
              <a:lnSpc>
                <a:spcPct val="100000"/>
              </a:lnSpc>
            </a:pPr>
            <a:r>
              <a:rPr lang="de-DE"/>
              <a:t>Keine zusammengesetzten Attribute wie Name, bestehend aus Vor- und Nachname</a:t>
            </a:r>
          </a:p>
          <a:p>
            <a:pPr lvl="2">
              <a:lnSpc>
                <a:spcPct val="100000"/>
              </a:lnSpc>
            </a:pPr>
            <a:r>
              <a:rPr lang="de-DE"/>
              <a:t>Keine mehrwertigen Attribute, z.B. mehrere Mailadressen oder mehrere Abschlüsse.</a:t>
            </a:r>
          </a:p>
          <a:p>
            <a:pPr lvl="1">
              <a:lnSpc>
                <a:spcPct val="100000"/>
              </a:lnSpc>
            </a:pPr>
            <a:r>
              <a:rPr lang="de-DE"/>
              <a:t>Die Relation hat einen eindeutigen Schlüssel. </a:t>
            </a:r>
          </a:p>
          <a:p>
            <a:pPr lvl="1">
              <a:lnSpc>
                <a:spcPct val="100000"/>
              </a:lnSpc>
            </a:pP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12D093-752A-48F6-A3A3-229FC44D3A1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1AC12-33A8-48A3-8DA4-EBB2C4F9D7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1572E0-C565-41AD-B0CF-3DD44F372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14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F005518-7B67-44F4-A2EC-4F0F87825CA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EADD2FB-4CC7-42A2-9CAE-C9BE95588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Erste Normalform (1NF)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10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5F2B98-756A-424C-A3B7-039DD6204A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/>
              <a:t>Eine Relation ist in zweiter Normalform, wenn gilt…</a:t>
            </a:r>
          </a:p>
          <a:p>
            <a:pPr lvl="1">
              <a:lnSpc>
                <a:spcPct val="100000"/>
              </a:lnSpc>
            </a:pPr>
            <a:r>
              <a:rPr lang="de-DE"/>
              <a:t>Alle Nichtschlüsselattribute sind vom kompletten Schlüssel abhängig. D.h. es gibt keine Nichtschlüsselattribute, die nur von einem Teil eines zusammengesetzten Schlüssels abhängen. </a:t>
            </a:r>
          </a:p>
          <a:p>
            <a:pPr lvl="1">
              <a:lnSpc>
                <a:spcPct val="100000"/>
              </a:lnSpc>
            </a:pPr>
            <a:endParaRPr lang="de-DE"/>
          </a:p>
          <a:p>
            <a:pPr>
              <a:lnSpc>
                <a:spcPct val="100000"/>
              </a:lnSpc>
            </a:pPr>
            <a:r>
              <a:rPr lang="de-DE"/>
              <a:t>Achtung: ein Schlüsselattribut (SA) ist ein Attribut, das in irgendeinem Schlüsselkandidaten vorkommt. </a:t>
            </a:r>
          </a:p>
          <a:p>
            <a:pPr>
              <a:lnSpc>
                <a:spcPct val="100000"/>
              </a:lnSpc>
            </a:pPr>
            <a:r>
              <a:rPr lang="de-DE"/>
              <a:t>Ein Nichtschlüsselattribut (NSA) ist ein Attribut, das in keinem der Schlüsselkandidaten vorkommt.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AED1AF-38CF-4348-9D41-EFFD335E6F5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09ED2A-05BF-44DA-B88D-3252306987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501CB1-BF5B-4F48-B6BC-14612CB407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15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E7B0A1-8095-4B03-818C-431B8E1FE54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4391AE5-9664-47CA-8FDC-5B21166BA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Zweite Normalform (2NF)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19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6A3621-DFF3-455A-BD3F-5977911BC6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Eine Relation ist in dritter Normalform, wenn gilt …</a:t>
            </a:r>
          </a:p>
          <a:p>
            <a:pPr lvl="1"/>
            <a:r>
              <a:rPr lang="de-DE"/>
              <a:t>Alle Nichtschlüsselattribute hängen unmittelbar / direkt vom Schlüssel ab. </a:t>
            </a:r>
          </a:p>
          <a:p>
            <a:pPr lvl="1"/>
            <a:r>
              <a:rPr lang="de-DE"/>
              <a:t>Anders ausgedrückt: es gibt kein Nichtschlüsselattribut, das von einem anderen Nichtschlüsselattribut abhängt. </a:t>
            </a:r>
          </a:p>
          <a:p>
            <a:pPr lvl="1"/>
            <a:r>
              <a:rPr lang="de-DE"/>
              <a:t>Es gibt keine transitiven funktionalen Abhängigkeiten zwischen Schlüssel und Nichtschlüsselattributen der Form: </a:t>
            </a:r>
          </a:p>
          <a:p>
            <a:pPr marL="457200" lvl="1" indent="0">
              <a:buNone/>
            </a:pPr>
            <a:r>
              <a:rPr lang="de-DE"/>
              <a:t>	S </a:t>
            </a:r>
            <a:r>
              <a:rPr lang="de-DE">
                <a:sym typeface="Wingdings" panose="05000000000000000000" pitchFamily="2" charset="2"/>
              </a:rPr>
              <a:t> NSA1  NSA2</a:t>
            </a:r>
            <a:endParaRPr lang="en-US">
              <a:sym typeface="Wingdings" panose="05000000000000000000" pitchFamily="2" charset="2"/>
            </a:endParaRPr>
          </a:p>
          <a:p>
            <a:pPr marL="457200" lvl="1" indent="0">
              <a:buNone/>
            </a:pPr>
            <a:endParaRPr lang="de-DE">
              <a:sym typeface="Wingdings" panose="05000000000000000000" pitchFamily="2" charset="2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8235A9-31BD-4D5E-829D-5CA81E30A1B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B35896-533A-4E8B-88A3-C04AA53651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</a:t>
            </a:r>
            <a:r>
              <a:rPr lang="en-US"/>
              <a:t> </a:t>
            </a:r>
            <a:r>
              <a:rPr lang="en-US">
                <a:solidFill>
                  <a:schemeClr val="tx1"/>
                </a:solidFill>
              </a:rPr>
              <a:t>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0C84FB-F984-493F-91F3-7614BDB9A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16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27863BA-AE70-40C9-862E-61A1FE84D70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049BEFC-77F5-480A-B22D-99FDDAF58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Dritte Normalform (3NF)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14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4BB6BB-B0E0-4CC3-AD51-3FF4EECE1B2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/>
              <a:t>Das Ziel der Normalisierung ist es, dass Tabellen qualitativ hochwertig und redundanzfrei gestaltet werden. </a:t>
            </a:r>
          </a:p>
          <a:p>
            <a:pPr>
              <a:lnSpc>
                <a:spcPct val="100000"/>
              </a:lnSpc>
            </a:pPr>
            <a:r>
              <a:rPr lang="de-DE"/>
              <a:t>Es gibt in diesem Sinne unterschiedliche Grade der Normalisierung (1NF, 2NF, 3NF). Diese entsprechen in etwa den Qualitätsstufen.</a:t>
            </a:r>
          </a:p>
          <a:p>
            <a:pPr>
              <a:lnSpc>
                <a:spcPct val="100000"/>
              </a:lnSpc>
            </a:pPr>
            <a:r>
              <a:rPr lang="de-DE"/>
              <a:t>Für die Anwendung der Normalisierung ist ein Verständnis der funktionalen Abhängigkeiten notwendig. </a:t>
            </a:r>
          </a:p>
          <a:p>
            <a:pPr>
              <a:lnSpc>
                <a:spcPct val="100000"/>
              </a:lnSpc>
            </a:pPr>
            <a:endParaRPr lang="de-DE"/>
          </a:p>
          <a:p>
            <a:pPr>
              <a:lnSpc>
                <a:spcPct val="100000"/>
              </a:lnSpc>
            </a:pPr>
            <a:r>
              <a:rPr lang="de-DE"/>
              <a:t>Sie sind nun in der Lage, eigene Tabellen / Relationen zu entwerfen, die der dritten Normalform genügen. 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C89FEE-0CE6-47F9-96EB-E7DAB74D06A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BCD570-02CA-4918-AA8F-0C4EF4B38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90EC1-1EBB-4F17-A929-BA2E959BB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53A0FA0-D3AD-49F5-9CD8-D45D288E2D2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C1EF559-816B-4733-8F77-9CD468EADF8A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6AEA055-C7AB-446E-AE37-3E9413A3E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Zusammenfassung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2892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56F9BE-F5D5-4932-A13A-FEF8AEFE83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sz="2400"/>
              <a:t>Sie erlernen den Begriff "funktionale Abhängigkeit"</a:t>
            </a:r>
          </a:p>
          <a:p>
            <a:r>
              <a:rPr lang="de-DE" sz="2400"/>
              <a:t>Sie kennen unterschiedliche Qualitätsstufen von Relationalen Datenbanken, die sogenannten "Normalformen"</a:t>
            </a:r>
          </a:p>
          <a:p>
            <a:r>
              <a:rPr lang="de-DE" sz="2400"/>
              <a:t>Sie sind in der Lage, Normalformen zu erklären und anzuwenden. </a:t>
            </a:r>
            <a:endParaRPr lang="en-US" sz="240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6CC8DCF-C265-4397-871A-EDCDDD135E9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F46EDA-D7BD-4C70-AC60-018CF43D4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Lernziele</a:t>
            </a:r>
            <a:endParaRPr 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6E6F8AF6-C5CB-468A-A843-31B63BB4696E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0BE6D38-BB0C-4C9D-BC98-0D44DEC99B03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61304C9-C954-4007-B226-81DD68A767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E09CC6-8D98-4382-954D-424D1BF28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962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CC04FD-1102-43F1-B24D-344EBA7BA0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2449" y="1476463"/>
            <a:ext cx="10898523" cy="4832058"/>
          </a:xfrm>
        </p:spPr>
        <p:txBody>
          <a:bodyPr/>
          <a:lstStyle/>
          <a:p>
            <a:r>
              <a:rPr lang="de-DE" sz="2800"/>
              <a:t>Eine relationale Datenbank ist eine Sammlung von </a:t>
            </a:r>
            <a:r>
              <a:rPr lang="de-DE" sz="2800">
                <a:solidFill>
                  <a:srgbClr val="2D89CC"/>
                </a:solidFill>
              </a:rPr>
              <a:t>Relationen</a:t>
            </a:r>
            <a:r>
              <a:rPr lang="de-DE" sz="2800"/>
              <a:t>, die als </a:t>
            </a:r>
            <a:r>
              <a:rPr lang="de-DE" sz="2800">
                <a:solidFill>
                  <a:srgbClr val="2D89CC"/>
                </a:solidFill>
              </a:rPr>
              <a:t>Tabellen</a:t>
            </a:r>
            <a:r>
              <a:rPr lang="de-DE" sz="2800"/>
              <a:t> dargestellt werden.</a:t>
            </a:r>
          </a:p>
          <a:p>
            <a:r>
              <a:rPr lang="de-DE" sz="2800"/>
              <a:t>Im Sinne der konzeptuellen Modellierung werden Entitäten und (fast alle) Beziehungen in Tabellen (als Relationen) dargestellt.</a:t>
            </a:r>
          </a:p>
          <a:p>
            <a:r>
              <a:rPr lang="de-DE" sz="2800"/>
              <a:t>Die Spalten (Columns) der Tabelle bezeichnen die Attribute der Relation. Die Zeilen (Rows) heißen auch Datensätze oder Einträge.</a:t>
            </a:r>
          </a:p>
          <a:p>
            <a:endParaRPr lang="de-DE" sz="2800"/>
          </a:p>
          <a:p>
            <a:endParaRPr lang="en-US" sz="280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690D875-3FE0-45CF-9361-5430924947D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7856508" y="4774373"/>
            <a:ext cx="3275684" cy="489719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e-DE" sz="2800"/>
              <a:t>Relation "Lehrer"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D2A476-8ED5-4C67-BB90-745179D341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93754-1EF7-4C78-92DC-28ED4527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</a:t>
            </a:r>
            <a:r>
              <a:rPr lang="en-US"/>
              <a:t> University of Applied Sciences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6FDEA-300D-4848-B9E5-C7D81CE23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50765B-6CA5-4602-BA8F-D45D1D3E75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24A2AE-437F-4C55-8BC8-8E24297D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</a:t>
            </a:r>
          </a:p>
        </p:txBody>
      </p:sp>
      <p:pic>
        <p:nvPicPr>
          <p:cNvPr id="12" name="Picture 5">
            <a:extLst>
              <a:ext uri="{FF2B5EF4-FFF2-40B4-BE49-F238E27FC236}">
                <a16:creationId xmlns:a16="http://schemas.microsoft.com/office/drawing/2014/main" id="{6305C6D2-B827-45DB-9D88-4F15BC57A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4575" y="3619013"/>
            <a:ext cx="7031933" cy="28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7902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CCC04FD-1102-43F1-B24D-344EBA7BA07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2449" y="1476463"/>
            <a:ext cx="10898523" cy="4832058"/>
          </a:xfrm>
        </p:spPr>
        <p:txBody>
          <a:bodyPr/>
          <a:lstStyle/>
          <a:p>
            <a:r>
              <a:rPr lang="de-DE" sz="2800"/>
              <a:t>Eine Relation besitzt</a:t>
            </a:r>
          </a:p>
          <a:p>
            <a:r>
              <a:rPr lang="de-DE" sz="2800"/>
              <a:t>Einen Namen</a:t>
            </a:r>
          </a:p>
          <a:p>
            <a:r>
              <a:rPr lang="de-DE" sz="2800"/>
              <a:t>Zeilen (Tupel)</a:t>
            </a:r>
          </a:p>
          <a:p>
            <a:r>
              <a:rPr lang="de-DE" sz="2800"/>
              <a:t>Attribute mit Domänen (Wertebereich) und jeweils einem Namen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ED2A476-8ED5-4C67-BB90-745179D3416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A93754-1EF7-4C78-92DC-28ED4527D1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</a:t>
            </a:r>
            <a:r>
              <a:rPr lang="en-US"/>
              <a:t> University of Applied Sciences</a:t>
            </a:r>
            <a:endParaRPr lang="de-DE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36FDEA-300D-4848-B9E5-C7D81CE23C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B50765B-6CA5-4602-BA8F-D45D1D3E753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324A2AE-437F-4C55-8BC8-8E24297D80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3DAF34DE-EE6E-4DC4-8DC1-4ECBD1AF4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0041" y="3429000"/>
            <a:ext cx="8596226" cy="2359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4BEF52-0854-4D9F-BD40-92E2EBEBEB73}"/>
              </a:ext>
            </a:extLst>
          </p:cNvPr>
          <p:cNvSpPr txBox="1"/>
          <p:nvPr/>
        </p:nvSpPr>
        <p:spPr>
          <a:xfrm>
            <a:off x="9509760" y="4145280"/>
            <a:ext cx="2104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Werte können auch </a:t>
            </a:r>
          </a:p>
          <a:p>
            <a:r>
              <a:rPr lang="de-DE" b="1">
                <a:solidFill>
                  <a:schemeClr val="bg2"/>
                </a:solidFill>
              </a:rPr>
              <a:t>NULL</a:t>
            </a:r>
            <a:r>
              <a:rPr lang="de-DE"/>
              <a:t> sein. </a:t>
            </a:r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3A54561-6749-4127-B3E8-52F928BB97E7}"/>
              </a:ext>
            </a:extLst>
          </p:cNvPr>
          <p:cNvSpPr/>
          <p:nvPr/>
        </p:nvSpPr>
        <p:spPr>
          <a:xfrm>
            <a:off x="4424516" y="3913239"/>
            <a:ext cx="1204452" cy="30971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532A09D-3274-449A-8510-AFF38FD7A444}"/>
              </a:ext>
            </a:extLst>
          </p:cNvPr>
          <p:cNvCxnSpPr>
            <a:stCxn id="7" idx="1"/>
          </p:cNvCxnSpPr>
          <p:nvPr/>
        </p:nvCxnSpPr>
        <p:spPr>
          <a:xfrm flipH="1" flipV="1">
            <a:off x="5668297" y="4075471"/>
            <a:ext cx="3841463" cy="392975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48495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9C0771C-E83B-4691-8A4D-4585CE097E7E}"/>
              </a:ext>
            </a:extLst>
          </p:cNvPr>
          <p:cNvSpPr/>
          <p:nvPr/>
        </p:nvSpPr>
        <p:spPr>
          <a:xfrm>
            <a:off x="467033" y="3347883"/>
            <a:ext cx="10505768" cy="8603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C4B4418-6A4E-4D5F-9C70-96427795C4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400">
                <a:latin typeface="+mn-lt"/>
              </a:rPr>
              <a:t>A</a:t>
            </a:r>
            <a:r>
              <a:rPr lang="de-DE" sz="2400" baseline="-25000">
                <a:latin typeface="+mn-lt"/>
              </a:rPr>
              <a:t>1</a:t>
            </a:r>
            <a:r>
              <a:rPr lang="de-DE" sz="2400">
                <a:latin typeface="+mn-lt"/>
              </a:rPr>
              <a:t>,…,A</a:t>
            </a:r>
            <a:r>
              <a:rPr lang="de-DE" sz="2400" baseline="-25000">
                <a:latin typeface="+mn-lt"/>
              </a:rPr>
              <a:t>n</a:t>
            </a:r>
            <a:r>
              <a:rPr lang="de-DE" sz="2400">
                <a:latin typeface="+mn-lt"/>
              </a:rPr>
              <a:t> seien Attribute (Spaltenüberschriften) mit den Domänen (Datentypen) D</a:t>
            </a:r>
            <a:r>
              <a:rPr lang="de-DE" sz="2400" baseline="-25000">
                <a:latin typeface="+mn-lt"/>
              </a:rPr>
              <a:t>i</a:t>
            </a:r>
            <a:r>
              <a:rPr lang="de-DE" sz="2400">
                <a:latin typeface="+mn-lt"/>
              </a:rPr>
              <a:t>=dom(A</a:t>
            </a:r>
            <a:r>
              <a:rPr lang="de-DE" sz="2400" baseline="-25000">
                <a:latin typeface="+mn-lt"/>
              </a:rPr>
              <a:t>i</a:t>
            </a:r>
            <a:r>
              <a:rPr lang="de-DE" sz="2400">
                <a:latin typeface="+mn-lt"/>
              </a:rPr>
              <a:t>). </a:t>
            </a:r>
          </a:p>
          <a:p>
            <a:r>
              <a:rPr lang="de-DE" sz="2400">
                <a:latin typeface="+mn-lt"/>
              </a:rPr>
              <a:t>R(A</a:t>
            </a:r>
            <a:r>
              <a:rPr lang="de-DE" sz="2400" baseline="-25000">
                <a:latin typeface="+mn-lt"/>
              </a:rPr>
              <a:t>1</a:t>
            </a:r>
            <a:r>
              <a:rPr lang="de-DE" sz="2400">
                <a:latin typeface="+mn-lt"/>
              </a:rPr>
              <a:t>,…,A</a:t>
            </a:r>
            <a:r>
              <a:rPr lang="de-DE" sz="2400" baseline="-25000">
                <a:latin typeface="+mn-lt"/>
              </a:rPr>
              <a:t>n</a:t>
            </a:r>
            <a:r>
              <a:rPr lang="de-DE" sz="2400">
                <a:latin typeface="+mn-lt"/>
              </a:rPr>
              <a:t> )</a:t>
            </a:r>
            <a:r>
              <a:rPr lang="de-DE" sz="2400">
                <a:latin typeface="+mn-lt"/>
                <a:sym typeface="Symbol" pitchFamily="18" charset="2"/>
              </a:rPr>
              <a:t>  </a:t>
            </a:r>
            <a:r>
              <a:rPr lang="de-DE" sz="2400">
                <a:latin typeface="+mn-lt"/>
              </a:rPr>
              <a:t>D</a:t>
            </a:r>
            <a:r>
              <a:rPr lang="de-DE" sz="2400" baseline="-25000">
                <a:latin typeface="+mn-lt"/>
              </a:rPr>
              <a:t>1</a:t>
            </a:r>
            <a:r>
              <a:rPr lang="de-DE" sz="2400">
                <a:latin typeface="+mn-lt"/>
                <a:sym typeface="Symbol" pitchFamily="18" charset="2"/>
              </a:rPr>
              <a:t>  </a:t>
            </a:r>
            <a:r>
              <a:rPr lang="de-DE" sz="2400">
                <a:latin typeface="+mn-lt"/>
              </a:rPr>
              <a:t>D</a:t>
            </a:r>
            <a:r>
              <a:rPr lang="de-DE" sz="2400" baseline="-25000">
                <a:latin typeface="+mn-lt"/>
              </a:rPr>
              <a:t>2</a:t>
            </a:r>
            <a:r>
              <a:rPr lang="de-DE" sz="2400">
                <a:latin typeface="+mn-lt"/>
                <a:sym typeface="Symbol" pitchFamily="18" charset="2"/>
              </a:rPr>
              <a:t> </a:t>
            </a:r>
            <a:r>
              <a:rPr lang="de-DE" sz="2400">
                <a:latin typeface="+mn-lt"/>
              </a:rPr>
              <a:t>  …</a:t>
            </a:r>
            <a:r>
              <a:rPr lang="de-DE" sz="2400">
                <a:latin typeface="+mn-lt"/>
                <a:sym typeface="Symbol" pitchFamily="18" charset="2"/>
              </a:rPr>
              <a:t>  </a:t>
            </a:r>
            <a:r>
              <a:rPr lang="de-DE" sz="2400">
                <a:latin typeface="+mn-lt"/>
              </a:rPr>
              <a:t>D</a:t>
            </a:r>
            <a:r>
              <a:rPr lang="de-DE" sz="2400" baseline="-25000">
                <a:latin typeface="+mn-lt"/>
              </a:rPr>
              <a:t>n</a:t>
            </a:r>
            <a:r>
              <a:rPr lang="de-DE" sz="2400">
                <a:latin typeface="+mn-lt"/>
              </a:rPr>
              <a:t> ist eine Relation vom Grad n.</a:t>
            </a:r>
          </a:p>
          <a:p>
            <a:r>
              <a:rPr lang="de-DE" sz="2400">
                <a:latin typeface="+mn-lt"/>
              </a:rPr>
              <a:t>Ein Tupel aus R hat dann die Form (r</a:t>
            </a:r>
            <a:r>
              <a:rPr lang="de-DE" sz="2400" baseline="-25000">
                <a:latin typeface="+mn-lt"/>
              </a:rPr>
              <a:t>1</a:t>
            </a:r>
            <a:r>
              <a:rPr lang="de-DE" sz="2400">
                <a:latin typeface="+mn-lt"/>
              </a:rPr>
              <a:t>,…,r</a:t>
            </a:r>
            <a:r>
              <a:rPr lang="de-DE" sz="2400" baseline="-25000">
                <a:latin typeface="+mn-lt"/>
              </a:rPr>
              <a:t>n</a:t>
            </a:r>
            <a:r>
              <a:rPr lang="de-DE" sz="2400">
                <a:latin typeface="+mn-lt"/>
              </a:rPr>
              <a:t>)</a:t>
            </a:r>
            <a:r>
              <a:rPr lang="de-DE" sz="2400">
                <a:latin typeface="+mn-lt"/>
                <a:sym typeface="Symbol" pitchFamily="18" charset="2"/>
              </a:rPr>
              <a:t>  </a:t>
            </a:r>
            <a:r>
              <a:rPr lang="de-DE" sz="2400">
                <a:latin typeface="+mn-lt"/>
              </a:rPr>
              <a:t>R mit r</a:t>
            </a:r>
            <a:r>
              <a:rPr lang="de-DE" sz="2400" baseline="-25000">
                <a:latin typeface="+mn-lt"/>
              </a:rPr>
              <a:t>i</a:t>
            </a:r>
            <a:r>
              <a:rPr lang="de-DE" sz="2400">
                <a:latin typeface="+mn-lt"/>
                <a:sym typeface="Symbol" pitchFamily="18" charset="2"/>
              </a:rPr>
              <a:t></a:t>
            </a:r>
            <a:r>
              <a:rPr lang="de-DE" sz="2400">
                <a:latin typeface="+mn-lt"/>
              </a:rPr>
              <a:t>D</a:t>
            </a:r>
            <a:r>
              <a:rPr lang="de-DE" sz="2400" baseline="-25000">
                <a:latin typeface="+mn-lt"/>
              </a:rPr>
              <a:t>i</a:t>
            </a:r>
            <a:r>
              <a:rPr lang="de-DE" sz="2400">
                <a:latin typeface="+mn-lt"/>
              </a:rPr>
              <a:t>.</a:t>
            </a:r>
          </a:p>
          <a:p>
            <a:pPr marL="0" indent="0">
              <a:buNone/>
            </a:pPr>
            <a:endParaRPr lang="de-DE">
              <a:latin typeface="+mn-lt"/>
            </a:endParaRPr>
          </a:p>
          <a:p>
            <a:pPr marL="0" indent="0">
              <a:buNone/>
            </a:pPr>
            <a:r>
              <a:rPr lang="de-DE" sz="2400">
                <a:solidFill>
                  <a:schemeClr val="tx2"/>
                </a:solidFill>
                <a:latin typeface="+mn-lt"/>
              </a:rPr>
              <a:t>Eine Relation ist demnach eine (unechte) Teilmenge des kartesischen Produkts der Domänen der Attribute.</a:t>
            </a:r>
          </a:p>
          <a:p>
            <a:endParaRPr lang="de-DE">
              <a:latin typeface="+mn-lt"/>
            </a:endParaRPr>
          </a:p>
          <a:p>
            <a:pPr marL="0" indent="0">
              <a:buNone/>
            </a:pPr>
            <a:r>
              <a:rPr lang="de-DE">
                <a:latin typeface="+mn-lt"/>
              </a:rPr>
              <a:t>Beispiel: Relation Lehrer der Schuldatenbank</a:t>
            </a:r>
          </a:p>
          <a:p>
            <a:pPr marL="0" indent="0">
              <a:buNone/>
            </a:pPr>
            <a:r>
              <a:rPr lang="de-DE" sz="2000">
                <a:latin typeface="+mn-lt"/>
              </a:rPr>
              <a:t>Lehrer </a:t>
            </a:r>
            <a:r>
              <a:rPr lang="de-DE" sz="2000">
                <a:latin typeface="+mn-lt"/>
                <a:sym typeface="Symbol" pitchFamily="18" charset="2"/>
              </a:rPr>
              <a:t> tinyint  nvarchar(50)  nvarchar(50)  nvarchar(50)  date  date  nvarchar(50)</a:t>
            </a:r>
          </a:p>
          <a:p>
            <a:pPr marL="0" indent="0">
              <a:buNone/>
            </a:pPr>
            <a:r>
              <a:rPr lang="de-DE" sz="1800">
                <a:latin typeface="+mn-lt"/>
                <a:sym typeface="Symbol" pitchFamily="18" charset="2"/>
              </a:rPr>
              <a:t>(1,“Dr.“, “Schmidt“,…,“Studiendirektorin“)  Lehrer </a:t>
            </a:r>
            <a:r>
              <a:rPr lang="de-DE" sz="1800">
                <a:latin typeface="+mn-lt"/>
                <a:ea typeface="Cambria Math"/>
                <a:sym typeface="Symbol" pitchFamily="18" charset="2"/>
              </a:rPr>
              <a:t>⬌ </a:t>
            </a:r>
            <a:endParaRPr lang="de-DE" sz="1800">
              <a:latin typeface="+mn-lt"/>
              <a:sym typeface="Symbol" pitchFamily="18" charset="2"/>
            </a:endParaRPr>
          </a:p>
          <a:p>
            <a:pPr marL="0" indent="0">
              <a:buNone/>
            </a:pPr>
            <a:r>
              <a:rPr lang="de-DE" sz="1800">
                <a:latin typeface="+mn-lt"/>
                <a:sym typeface="Symbol" pitchFamily="18" charset="2"/>
              </a:rPr>
              <a:t>(1,“Dr.“, “Schmidt“,…,“Studiendirektorin“)  tinyint  nvarchar(50)  nvarchar(50)  nvarchar(50)  date  date  nvarchar(50)</a:t>
            </a:r>
            <a:endParaRPr lang="de-DE" sz="2000">
              <a:latin typeface="+mn-lt"/>
              <a:sym typeface="Symbol" pitchFamily="18" charset="2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7128DBC-3EE3-45D3-81B5-8F70100A617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279E3-86F6-431C-ADDF-41D1B1624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D9D74-8215-4C9E-8904-375FF5F178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6A858B-6693-4F43-9F3B-6B82D55377CC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4B2E647E-0A3A-4A1D-8A3E-97BC48150496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0BE3F39A-1052-4C11-8783-3B6F6EECC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Relation – formale Definition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80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3DF880-6F49-4C02-A9F7-704D86E9D04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Ein Attribut oder eine Kombination von Attributen, die ein Tupel einer Relation eindeutig identifiziert heißt </a:t>
            </a:r>
            <a:r>
              <a:rPr lang="de-DE" b="1">
                <a:solidFill>
                  <a:schemeClr val="tx2"/>
                </a:solidFill>
              </a:rPr>
              <a:t>Schlüsselkandidat</a:t>
            </a:r>
            <a:r>
              <a:rPr lang="de-DE"/>
              <a:t>.</a:t>
            </a:r>
          </a:p>
          <a:p>
            <a:r>
              <a:rPr lang="de-DE"/>
              <a:t>Ein Schlüsselkandidat ist „</a:t>
            </a:r>
            <a:r>
              <a:rPr lang="de-DE" b="1">
                <a:solidFill>
                  <a:schemeClr val="tx2"/>
                </a:solidFill>
              </a:rPr>
              <a:t>minimal</a:t>
            </a:r>
            <a:r>
              <a:rPr lang="de-DE"/>
              <a:t>“, d.h. durch Entfernen eines Attributs geht die Schlüsseleigenschaft verloren.</a:t>
            </a:r>
          </a:p>
          <a:p>
            <a:r>
              <a:rPr lang="de-DE"/>
              <a:t>Ein Schlüsselkandidat erhält die Rolle des </a:t>
            </a:r>
            <a:r>
              <a:rPr lang="de-DE" b="1">
                <a:solidFill>
                  <a:schemeClr val="tx2"/>
                </a:solidFill>
              </a:rPr>
              <a:t>Primärschlüssels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Es kann mehrere Schlüsselkandidaten für eine Relation geben!</a:t>
            </a:r>
          </a:p>
          <a:p>
            <a:endParaRPr lang="de-DE"/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BE95B-4673-4016-B2DA-A192DC54CA6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5B8969-5743-478F-AF09-A986FC267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B69352-4F3F-44A3-A5B3-CF7EDAC38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34B06A0-50F5-47EA-B032-2E0B47FB036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D116A43-F773-4B9F-B102-52118F1C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Schlüsselkandidat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79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1C4AE7-BDBD-43BA-9E16-E489F91D7F4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Jede Relation besitzt genau einen </a:t>
            </a:r>
            <a:r>
              <a:rPr lang="de-DE" b="1">
                <a:solidFill>
                  <a:schemeClr val="tx2"/>
                </a:solidFill>
              </a:rPr>
              <a:t>Primärschlüssel</a:t>
            </a:r>
            <a:r>
              <a:rPr lang="de-DE"/>
              <a:t>.</a:t>
            </a:r>
          </a:p>
          <a:p>
            <a:endParaRPr lang="de-DE"/>
          </a:p>
          <a:p>
            <a:r>
              <a:rPr lang="de-DE"/>
              <a:t>Der Primärschlüssel </a:t>
            </a:r>
          </a:p>
          <a:p>
            <a:pPr lvl="1"/>
            <a:r>
              <a:rPr lang="de-DE"/>
              <a:t>erlaubt es, ein Tupel der Relation eindeutig zu </a:t>
            </a:r>
            <a:r>
              <a:rPr lang="de-DE" b="1">
                <a:solidFill>
                  <a:schemeClr val="tx2"/>
                </a:solidFill>
              </a:rPr>
              <a:t>identifizieren</a:t>
            </a:r>
            <a:r>
              <a:rPr lang="de-DE"/>
              <a:t>.</a:t>
            </a:r>
          </a:p>
          <a:p>
            <a:pPr lvl="1"/>
            <a:r>
              <a:rPr lang="de-DE"/>
              <a:t>wird definiert, indem ein Schlüsselkandidat zum Primärschlüssel erklärt wird oder indem ein neues Attribut speziell für diesen Zweck der Relation hinzugefügt wird.</a:t>
            </a:r>
          </a:p>
          <a:p>
            <a:pPr lvl="1"/>
            <a:r>
              <a:rPr lang="de-DE"/>
              <a:t>darf keine NULL-Werte enthalten.</a:t>
            </a:r>
          </a:p>
          <a:p>
            <a:pPr lvl="1"/>
            <a:r>
              <a:rPr lang="de-DE"/>
              <a:t>kann </a:t>
            </a:r>
            <a:r>
              <a:rPr lang="de-DE" b="1">
                <a:solidFill>
                  <a:schemeClr val="tx2"/>
                </a:solidFill>
              </a:rPr>
              <a:t>auch aus mehreren Attributen </a:t>
            </a:r>
            <a:r>
              <a:rPr lang="de-DE"/>
              <a:t>bestehen.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690373-382B-4C10-901B-949FB874DB4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2404AD-6663-4BFE-8E3B-7A7FE3697D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E02B20-AA31-4B5A-BC38-793F83A5C0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01F08D8-4D41-4362-95BF-DFB28C87FF9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C668D37C-F6AB-44D5-99C0-02903E96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Primärschlüssel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7656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5F3BED-639C-42DF-901D-F2CA7592908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Der Primärschlüssel der folgenden Relation ist durch das Schlüsselsymbol markiert.</a:t>
            </a:r>
          </a:p>
          <a:p>
            <a:r>
              <a:rPr lang="de-DE"/>
              <a:t>Da es sich um den Schlüssel handelt, darf dieser nicht „NULL“ sein.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8F191F-CE30-4993-B8D7-99F36448731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FDAFDC-42EA-4E35-AF40-61AA6F6881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995F0-D661-4951-8610-6F42A8A111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AFEDDA5-0682-4308-88DB-DFDF4C45989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F3010E37-5434-472D-AF16-520A3EA38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Primärschlüssel</a:t>
            </a:r>
            <a:endParaRPr lang="en-US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84F58A86-1B82-42E1-8B3F-535960711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682" y="3209398"/>
            <a:ext cx="5791200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0634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18D67E-C7CD-4D65-B0E8-54DF75D98B9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de-DE"/>
              <a:t>Sind Zustände, die wir in einer Tabelle vermeiden wollen. </a:t>
            </a:r>
          </a:p>
          <a:p>
            <a:pPr>
              <a:lnSpc>
                <a:spcPct val="100000"/>
              </a:lnSpc>
            </a:pPr>
            <a:r>
              <a:rPr lang="de-DE"/>
              <a:t>Diese entstehen dadurch, dass Tabellen nicht ausreichend "normalisiert" sind. </a:t>
            </a:r>
          </a:p>
          <a:p>
            <a:pPr>
              <a:lnSpc>
                <a:spcPct val="100000"/>
              </a:lnSpc>
            </a:pPr>
            <a:r>
              <a:rPr lang="de-DE"/>
              <a:t>Anomalien entstehen z.B. durch redundante Daten in Datensätzen / Tupeln. </a:t>
            </a:r>
          </a:p>
          <a:p>
            <a:pPr>
              <a:lnSpc>
                <a:spcPct val="100000"/>
              </a:lnSpc>
            </a:pPr>
            <a:r>
              <a:rPr lang="de-DE"/>
              <a:t>Das Ziel ist es, Tabellen möglichst so zu gestalten, dass jede Tabelle nur eine Art von Objekt enthält. Z.B. nur den Kunden, nicht jedoch dessen Konto-Informationen. </a:t>
            </a:r>
          </a:p>
          <a:p>
            <a:pPr>
              <a:lnSpc>
                <a:spcPct val="100000"/>
              </a:lnSpc>
            </a:pPr>
            <a:r>
              <a:rPr lang="de-DE"/>
              <a:t>Wir unterscheiden Einfüge-, Lösch- und Änderungsanomalien. </a:t>
            </a:r>
          </a:p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CCDF6-2E89-403B-B6DE-E9312053439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F2E79-D1E3-474E-800E-072E3CCBC2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Frankfurt University of Applied Sciences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378D7B-821C-4DB6-AC22-6BC6559944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AFE162-9B91-6241-A884-AA4FA269C53E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BE8371-EFFB-4FAC-9206-1F53EB945C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5F4AD3E-E9A3-488B-9714-C16D3472968D}" type="datetime1">
              <a:rPr lang="de-DE" smtClean="0"/>
              <a:t>01.05.2024</a:t>
            </a:fld>
            <a:endParaRPr lang="de-DE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B92A732-C354-4E8C-B62D-CE1C07094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Anomalien / Defekte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7003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">
  <a:themeElements>
    <a:clrScheme name="Fuas">
      <a:dk1>
        <a:srgbClr val="000000"/>
      </a:dk1>
      <a:lt1>
        <a:srgbClr val="FFFFFF"/>
      </a:lt1>
      <a:dk2>
        <a:srgbClr val="682282"/>
      </a:dk2>
      <a:lt2>
        <a:srgbClr val="015FA6"/>
      </a:lt2>
      <a:accent1>
        <a:srgbClr val="003A74"/>
      </a:accent1>
      <a:accent2>
        <a:srgbClr val="0A3D3A"/>
      </a:accent2>
      <a:accent3>
        <a:srgbClr val="FF91EC"/>
      </a:accent3>
      <a:accent4>
        <a:srgbClr val="00FE7C"/>
      </a:accent4>
      <a:accent5>
        <a:srgbClr val="FDFE00"/>
      </a:accent5>
      <a:accent6>
        <a:srgbClr val="02FEFF"/>
      </a:accent6>
      <a:hlink>
        <a:srgbClr val="461357"/>
      </a:hlink>
      <a:folHlink>
        <a:srgbClr val="5B1A40"/>
      </a:folHlink>
    </a:clrScheme>
    <a:fontScheme name="Office 2">
      <a:majorFont>
        <a:latin typeface="Space Grotesk Medium"/>
        <a:ea typeface=""/>
        <a:cs typeface=""/>
        <a:font script="Jpan" typeface="?? 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Aptos Light"/>
        <a:ea typeface=""/>
        <a:cs typeface=""/>
        <a:font script="Jpan" typeface="?? 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78c12c1-a4b5-48eb-9710-7e2c09831c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8C91BC75D30346A7079A9D779989F9" ma:contentTypeVersion="12" ma:contentTypeDescription="Create a new document." ma:contentTypeScope="" ma:versionID="a7909cae55f147a568e8768c3ca8c908">
  <xsd:schema xmlns:xsd="http://www.w3.org/2001/XMLSchema" xmlns:xs="http://www.w3.org/2001/XMLSchema" xmlns:p="http://schemas.microsoft.com/office/2006/metadata/properties" xmlns:ns3="978c12c1-a4b5-48eb-9710-7e2c09831ca5" targetNamespace="http://schemas.microsoft.com/office/2006/metadata/properties" ma:root="true" ma:fieldsID="912194e9175701083edfc628c0f02cfc" ns3:_="">
    <xsd:import namespace="978c12c1-a4b5-48eb-9710-7e2c09831ca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SearchPropertie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c12c1-a4b5-48eb-9710-7e2c09831c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7B02A9D-9434-4C86-80C1-9F3F215070D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090C72B-3F12-47E7-B8FF-10DAB1B14D76}">
  <ds:schemaRefs>
    <ds:schemaRef ds:uri="http://www.w3.org/XML/1998/namespace"/>
    <ds:schemaRef ds:uri="978c12c1-a4b5-48eb-9710-7e2c09831ca5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92A692A-25B6-46BC-96C7-9EDDDC88713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78c12c1-a4b5-48eb-9710-7e2c09831c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1293</Words>
  <Application>Microsoft Office PowerPoint</Application>
  <PresentationFormat>Widescreen</PresentationFormat>
  <Paragraphs>149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8" baseType="lpstr">
      <vt:lpstr>Space Grotesk</vt:lpstr>
      <vt:lpstr>Aptos SemiBold</vt:lpstr>
      <vt:lpstr>Aptos Light</vt:lpstr>
      <vt:lpstr>Space Grotesk Medium</vt:lpstr>
      <vt:lpstr>Cambria Math</vt:lpstr>
      <vt:lpstr>Arial</vt:lpstr>
      <vt:lpstr>Symbol</vt:lpstr>
      <vt:lpstr>Wingdings</vt:lpstr>
      <vt:lpstr>Aptos</vt:lpstr>
      <vt:lpstr>Calibri</vt:lpstr>
      <vt:lpstr>1_Office</vt:lpstr>
      <vt:lpstr>Datenmanagement STL – Kap. 2 b Normalisierung</vt:lpstr>
      <vt:lpstr>Lernziele</vt:lpstr>
      <vt:lpstr>Relation</vt:lpstr>
      <vt:lpstr>Relation</vt:lpstr>
      <vt:lpstr>Relation – formale Definition</vt:lpstr>
      <vt:lpstr>Schlüsselkandidat</vt:lpstr>
      <vt:lpstr>Primärschlüssel</vt:lpstr>
      <vt:lpstr>Primärschlüssel</vt:lpstr>
      <vt:lpstr>Anomalien / Defekte</vt:lpstr>
      <vt:lpstr>Funktionale Abhängigkeit</vt:lpstr>
      <vt:lpstr>Funktionale Abhängigkeit</vt:lpstr>
      <vt:lpstr>Funktionale Abhängigkeit - formal</vt:lpstr>
      <vt:lpstr>Volle funktionale Abhängigkeit</vt:lpstr>
      <vt:lpstr>Erste Normalform (1NF)</vt:lpstr>
      <vt:lpstr>Zweite Normalform (2NF)</vt:lpstr>
      <vt:lpstr>Dritte Normalform (3NF)</vt:lpstr>
      <vt:lpstr>Zusammenfassung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Normalisierung</dc:title>
  <dc:subject>Normalisierung und Normalformen</dc:subject>
  <dc:creator>Prof. Dr. Markus Grüne</dc:creator>
  <cp:lastModifiedBy>Grüne, Markus</cp:lastModifiedBy>
  <cp:revision>298</cp:revision>
  <dcterms:created xsi:type="dcterms:W3CDTF">2024-01-05T16:08:51Z</dcterms:created>
  <dcterms:modified xsi:type="dcterms:W3CDTF">2024-05-05T15:36:53Z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0x010100D18C91BC75D30346A7079A9D779989F9</vt:lpwstr>
  </property>
</Properties>
</file>